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6" r:id="rId2"/>
    <p:sldMasterId id="2147483690" r:id="rId3"/>
  </p:sldMasterIdLst>
  <p:notesMasterIdLst>
    <p:notesMasterId r:id="rId23"/>
  </p:notesMasterIdLst>
  <p:sldIdLst>
    <p:sldId id="256" r:id="rId4"/>
    <p:sldId id="358" r:id="rId5"/>
    <p:sldId id="320" r:id="rId6"/>
    <p:sldId id="332" r:id="rId7"/>
    <p:sldId id="322" r:id="rId8"/>
    <p:sldId id="321" r:id="rId9"/>
    <p:sldId id="354" r:id="rId10"/>
    <p:sldId id="355" r:id="rId11"/>
    <p:sldId id="356" r:id="rId12"/>
    <p:sldId id="263" r:id="rId13"/>
    <p:sldId id="299" r:id="rId14"/>
    <p:sldId id="357" r:id="rId15"/>
    <p:sldId id="363" r:id="rId16"/>
    <p:sldId id="359" r:id="rId17"/>
    <p:sldId id="360" r:id="rId18"/>
    <p:sldId id="361" r:id="rId19"/>
    <p:sldId id="362" r:id="rId20"/>
    <p:sldId id="352" r:id="rId21"/>
    <p:sldId id="353" r:id="rId22"/>
  </p:sldIdLst>
  <p:sldSz cx="12192000" cy="6858000"/>
  <p:notesSz cx="6858000" cy="9144000"/>
  <p:embeddedFontLst>
    <p:embeddedFont>
      <p:font typeface="Roboto Th" pitchFamily="2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egoe UI Light" panose="020B0502040204020203" pitchFamily="34" charset="0"/>
      <p:regular r:id="rId30"/>
      <p: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Semibold" panose="020B0702040204020203" pitchFamily="34" charset="0"/>
      <p:bold r:id="rId40"/>
      <p:boldItalic r:id="rId41"/>
    </p:embeddedFont>
    <p:embeddedFont>
      <p:font typeface="Roboto Bk" pitchFamily="2" charset="0"/>
      <p:regular r:id="rId42"/>
      <p: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80CC28"/>
    <a:srgbClr val="00ADEF"/>
    <a:srgbClr val="FBBC09"/>
    <a:srgbClr val="F1511B"/>
    <a:srgbClr val="E2E2E2"/>
    <a:srgbClr val="404040"/>
    <a:srgbClr val="CF0163"/>
    <a:srgbClr val="2FC9FF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9" autoAdjust="0"/>
    <p:restoredTop sz="85996" autoAdjust="0"/>
  </p:normalViewPr>
  <p:slideViewPr>
    <p:cSldViewPr snapToGrid="0">
      <p:cViewPr varScale="1">
        <p:scale>
          <a:sx n="82" d="100"/>
          <a:sy n="82" d="100"/>
        </p:scale>
        <p:origin x="52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9E589-B7DA-48EC-BE48-82CA5E83CA97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F284A-E923-41E4-98A0-69659CB099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20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284A-E923-41E4-98A0-69659CB0994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17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284A-E923-41E4-98A0-69659CB0994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8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284A-E923-41E4-98A0-69659CB0994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804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07150-5129-4757-AC45-8A79BC5222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85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07150-5129-4757-AC45-8A79BC5222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745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284A-E923-41E4-98A0-69659CB0994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446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284A-E923-41E4-98A0-69659CB0994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183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07150-5129-4757-AC45-8A79BC5222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54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5320" y="14800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Presentational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5320" y="2805651"/>
            <a:ext cx="4846637" cy="62335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  <a:endParaRPr lang="en-GB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407644" y="5846095"/>
            <a:ext cx="1348928" cy="788622"/>
            <a:chOff x="629338" y="423155"/>
            <a:chExt cx="10535379" cy="6159296"/>
          </a:xfrm>
        </p:grpSpPr>
        <p:grpSp>
          <p:nvGrpSpPr>
            <p:cNvPr id="8" name="Group 7"/>
            <p:cNvGrpSpPr/>
            <p:nvPr/>
          </p:nvGrpSpPr>
          <p:grpSpPr>
            <a:xfrm>
              <a:off x="629338" y="423155"/>
              <a:ext cx="10535379" cy="6159296"/>
              <a:chOff x="1927860" y="1219198"/>
              <a:chExt cx="6035042" cy="3528267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H="1">
                <a:off x="4381500" y="1219200"/>
                <a:ext cx="3581400" cy="352806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 flipH="1" flipV="1">
                <a:off x="4381501" y="4747258"/>
                <a:ext cx="3581401" cy="3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cxnSpLocks/>
              </p:cNvCxnSpPr>
              <p:nvPr/>
            </p:nvCxnSpPr>
            <p:spPr>
              <a:xfrm flipH="1" flipV="1">
                <a:off x="4975681" y="1743399"/>
                <a:ext cx="2987221" cy="3003863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>
                <a:off x="2028756" y="4747465"/>
                <a:ext cx="1480117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 flipH="1">
                <a:off x="4047358" y="3010159"/>
                <a:ext cx="1535805" cy="1534185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  <a:endCxn id="20" idx="2"/>
              </p:cNvCxnSpPr>
              <p:nvPr/>
            </p:nvCxnSpPr>
            <p:spPr>
              <a:xfrm flipH="1" flipV="1">
                <a:off x="4148251" y="1561606"/>
                <a:ext cx="1434910" cy="1448552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cxnSpLocks/>
              </p:cNvCxnSpPr>
              <p:nvPr/>
            </p:nvCxnSpPr>
            <p:spPr>
              <a:xfrm flipH="1">
                <a:off x="1927860" y="1219199"/>
                <a:ext cx="1356360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cxnSpLocks/>
              </p:cNvCxnSpPr>
              <p:nvPr/>
            </p:nvCxnSpPr>
            <p:spPr>
              <a:xfrm>
                <a:off x="1927860" y="1219198"/>
                <a:ext cx="0" cy="2558053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 flipH="1">
                <a:off x="2028754" y="1743218"/>
                <a:ext cx="2946929" cy="300404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Arc 19"/>
              <p:cNvSpPr/>
              <p:nvPr/>
            </p:nvSpPr>
            <p:spPr>
              <a:xfrm>
                <a:off x="2111971" y="1219198"/>
                <a:ext cx="2234604" cy="1588046"/>
              </a:xfrm>
              <a:prstGeom prst="arc">
                <a:avLst>
                  <a:gd name="adj1" fmla="val 16200000"/>
                  <a:gd name="adj2" fmla="val 20029741"/>
                </a:avLst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</p:grpSp>
        <p:sp>
          <p:nvSpPr>
            <p:cNvPr id="9" name="Arc 136"/>
            <p:cNvSpPr/>
            <p:nvPr/>
          </p:nvSpPr>
          <p:spPr>
            <a:xfrm rot="5400000">
              <a:off x="3475210" y="5725082"/>
              <a:ext cx="769819" cy="944197"/>
            </a:xfrm>
            <a:custGeom>
              <a:avLst/>
              <a:gdLst>
                <a:gd name="connsiteX0" fmla="*/ 117231 w 234462"/>
                <a:gd name="connsiteY0" fmla="*/ 0 h 480646"/>
                <a:gd name="connsiteX1" fmla="*/ 234462 w 234462"/>
                <a:gd name="connsiteY1" fmla="*/ 240323 h 480646"/>
                <a:gd name="connsiteX2" fmla="*/ 117231 w 234462"/>
                <a:gd name="connsiteY2" fmla="*/ 240323 h 480646"/>
                <a:gd name="connsiteX3" fmla="*/ 117231 w 234462"/>
                <a:gd name="connsiteY3" fmla="*/ 0 h 480646"/>
                <a:gd name="connsiteX0" fmla="*/ 117231 w 234462"/>
                <a:gd name="connsiteY0" fmla="*/ 0 h 480646"/>
                <a:gd name="connsiteX1" fmla="*/ 234462 w 234462"/>
                <a:gd name="connsiteY1" fmla="*/ 240323 h 480646"/>
                <a:gd name="connsiteX0" fmla="*/ 0 w 429643"/>
                <a:gd name="connsiteY0" fmla="*/ 236415 h 476738"/>
                <a:gd name="connsiteX1" fmla="*/ 117231 w 429643"/>
                <a:gd name="connsiteY1" fmla="*/ 476738 h 476738"/>
                <a:gd name="connsiteX2" fmla="*/ 0 w 429643"/>
                <a:gd name="connsiteY2" fmla="*/ 476738 h 476738"/>
                <a:gd name="connsiteX3" fmla="*/ 0 w 429643"/>
                <a:gd name="connsiteY3" fmla="*/ 236415 h 476738"/>
                <a:gd name="connsiteX0" fmla="*/ 422031 w 429643"/>
                <a:gd name="connsiteY0" fmla="*/ 0 h 476738"/>
                <a:gd name="connsiteX1" fmla="*/ 117231 w 429643"/>
                <a:gd name="connsiteY1" fmla="*/ 476738 h 476738"/>
                <a:gd name="connsiteX0" fmla="*/ 0 w 773726"/>
                <a:gd name="connsiteY0" fmla="*/ 236415 h 930030"/>
                <a:gd name="connsiteX1" fmla="*/ 117231 w 773726"/>
                <a:gd name="connsiteY1" fmla="*/ 476738 h 930030"/>
                <a:gd name="connsiteX2" fmla="*/ 0 w 773726"/>
                <a:gd name="connsiteY2" fmla="*/ 476738 h 930030"/>
                <a:gd name="connsiteX3" fmla="*/ 0 w 773726"/>
                <a:gd name="connsiteY3" fmla="*/ 236415 h 930030"/>
                <a:gd name="connsiteX0" fmla="*/ 422031 w 773726"/>
                <a:gd name="connsiteY0" fmla="*/ 0 h 930030"/>
                <a:gd name="connsiteX1" fmla="*/ 773726 w 773726"/>
                <a:gd name="connsiteY1" fmla="*/ 930030 h 930030"/>
                <a:gd name="connsiteX0" fmla="*/ 0 w 769818"/>
                <a:gd name="connsiteY0" fmla="*/ 236415 h 935891"/>
                <a:gd name="connsiteX1" fmla="*/ 117231 w 769818"/>
                <a:gd name="connsiteY1" fmla="*/ 476738 h 935891"/>
                <a:gd name="connsiteX2" fmla="*/ 0 w 769818"/>
                <a:gd name="connsiteY2" fmla="*/ 476738 h 935891"/>
                <a:gd name="connsiteX3" fmla="*/ 0 w 769818"/>
                <a:gd name="connsiteY3" fmla="*/ 236415 h 935891"/>
                <a:gd name="connsiteX0" fmla="*/ 422031 w 769818"/>
                <a:gd name="connsiteY0" fmla="*/ 0 h 935891"/>
                <a:gd name="connsiteX1" fmla="*/ 769818 w 769818"/>
                <a:gd name="connsiteY1" fmla="*/ 935891 h 935891"/>
                <a:gd name="connsiteX0" fmla="*/ 0 w 769818"/>
                <a:gd name="connsiteY0" fmla="*/ 236415 h 935891"/>
                <a:gd name="connsiteX1" fmla="*/ 117231 w 769818"/>
                <a:gd name="connsiteY1" fmla="*/ 476738 h 935891"/>
                <a:gd name="connsiteX2" fmla="*/ 0 w 769818"/>
                <a:gd name="connsiteY2" fmla="*/ 476738 h 935891"/>
                <a:gd name="connsiteX3" fmla="*/ 0 w 769818"/>
                <a:gd name="connsiteY3" fmla="*/ 236415 h 935891"/>
                <a:gd name="connsiteX0" fmla="*/ 422031 w 769818"/>
                <a:gd name="connsiteY0" fmla="*/ 0 h 935891"/>
                <a:gd name="connsiteX1" fmla="*/ 769818 w 769818"/>
                <a:gd name="connsiteY1" fmla="*/ 935891 h 935891"/>
                <a:gd name="connsiteX0" fmla="*/ 0 w 769818"/>
                <a:gd name="connsiteY0" fmla="*/ 236415 h 935891"/>
                <a:gd name="connsiteX1" fmla="*/ 0 w 769818"/>
                <a:gd name="connsiteY1" fmla="*/ 476738 h 935891"/>
                <a:gd name="connsiteX2" fmla="*/ 0 w 769818"/>
                <a:gd name="connsiteY2" fmla="*/ 236415 h 935891"/>
                <a:gd name="connsiteX0" fmla="*/ 422031 w 769818"/>
                <a:gd name="connsiteY0" fmla="*/ 0 h 935891"/>
                <a:gd name="connsiteX1" fmla="*/ 769818 w 769818"/>
                <a:gd name="connsiteY1" fmla="*/ 935891 h 935891"/>
                <a:gd name="connsiteX0" fmla="*/ 0 w 769818"/>
                <a:gd name="connsiteY0" fmla="*/ 230554 h 930030"/>
                <a:gd name="connsiteX1" fmla="*/ 0 w 769818"/>
                <a:gd name="connsiteY1" fmla="*/ 470877 h 930030"/>
                <a:gd name="connsiteX2" fmla="*/ 0 w 769818"/>
                <a:gd name="connsiteY2" fmla="*/ 230554 h 930030"/>
                <a:gd name="connsiteX0" fmla="*/ 422034 w 769818"/>
                <a:gd name="connsiteY0" fmla="*/ 0 h 930030"/>
                <a:gd name="connsiteX1" fmla="*/ 769818 w 769818"/>
                <a:gd name="connsiteY1" fmla="*/ 930030 h 930030"/>
                <a:gd name="connsiteX0" fmla="*/ 254000 w 769818"/>
                <a:gd name="connsiteY0" fmla="*/ 390769 h 930030"/>
                <a:gd name="connsiteX1" fmla="*/ 0 w 769818"/>
                <a:gd name="connsiteY1" fmla="*/ 470877 h 930030"/>
                <a:gd name="connsiteX2" fmla="*/ 254000 w 769818"/>
                <a:gd name="connsiteY2" fmla="*/ 390769 h 930030"/>
                <a:gd name="connsiteX0" fmla="*/ 422034 w 769818"/>
                <a:gd name="connsiteY0" fmla="*/ 0 h 930030"/>
                <a:gd name="connsiteX1" fmla="*/ 769818 w 769818"/>
                <a:gd name="connsiteY1" fmla="*/ 930030 h 930030"/>
                <a:gd name="connsiteX0" fmla="*/ 254000 w 769818"/>
                <a:gd name="connsiteY0" fmla="*/ 390769 h 930030"/>
                <a:gd name="connsiteX1" fmla="*/ 0 w 769818"/>
                <a:gd name="connsiteY1" fmla="*/ 470877 h 930030"/>
                <a:gd name="connsiteX2" fmla="*/ 254000 w 769818"/>
                <a:gd name="connsiteY2" fmla="*/ 390769 h 930030"/>
                <a:gd name="connsiteX0" fmla="*/ 422034 w 769818"/>
                <a:gd name="connsiteY0" fmla="*/ 0 h 930030"/>
                <a:gd name="connsiteX1" fmla="*/ 769818 w 769818"/>
                <a:gd name="connsiteY1" fmla="*/ 930030 h 930030"/>
                <a:gd name="connsiteX0" fmla="*/ 254000 w 769818"/>
                <a:gd name="connsiteY0" fmla="*/ 398585 h 937846"/>
                <a:gd name="connsiteX1" fmla="*/ 0 w 769818"/>
                <a:gd name="connsiteY1" fmla="*/ 478693 h 937846"/>
                <a:gd name="connsiteX2" fmla="*/ 254000 w 769818"/>
                <a:gd name="connsiteY2" fmla="*/ 398585 h 937846"/>
                <a:gd name="connsiteX0" fmla="*/ 418127 w 769818"/>
                <a:gd name="connsiteY0" fmla="*/ 0 h 937846"/>
                <a:gd name="connsiteX1" fmla="*/ 769818 w 769818"/>
                <a:gd name="connsiteY1" fmla="*/ 937846 h 937846"/>
                <a:gd name="connsiteX0" fmla="*/ 254000 w 769818"/>
                <a:gd name="connsiteY0" fmla="*/ 398585 h 937846"/>
                <a:gd name="connsiteX1" fmla="*/ 0 w 769818"/>
                <a:gd name="connsiteY1" fmla="*/ 478693 h 937846"/>
                <a:gd name="connsiteX2" fmla="*/ 254000 w 769818"/>
                <a:gd name="connsiteY2" fmla="*/ 398585 h 937846"/>
                <a:gd name="connsiteX0" fmla="*/ 418127 w 769818"/>
                <a:gd name="connsiteY0" fmla="*/ 0 h 937846"/>
                <a:gd name="connsiteX1" fmla="*/ 769818 w 769818"/>
                <a:gd name="connsiteY1" fmla="*/ 937846 h 937846"/>
                <a:gd name="connsiteX0" fmla="*/ 254000 w 769818"/>
                <a:gd name="connsiteY0" fmla="*/ 398585 h 937846"/>
                <a:gd name="connsiteX1" fmla="*/ 0 w 769818"/>
                <a:gd name="connsiteY1" fmla="*/ 478693 h 937846"/>
                <a:gd name="connsiteX2" fmla="*/ 254000 w 769818"/>
                <a:gd name="connsiteY2" fmla="*/ 398585 h 937846"/>
                <a:gd name="connsiteX0" fmla="*/ 418127 w 769818"/>
                <a:gd name="connsiteY0" fmla="*/ 0 h 937846"/>
                <a:gd name="connsiteX1" fmla="*/ 769818 w 769818"/>
                <a:gd name="connsiteY1" fmla="*/ 937846 h 937846"/>
                <a:gd name="connsiteX0" fmla="*/ 254000 w 769818"/>
                <a:gd name="connsiteY0" fmla="*/ 398585 h 937846"/>
                <a:gd name="connsiteX1" fmla="*/ 0 w 769818"/>
                <a:gd name="connsiteY1" fmla="*/ 478693 h 937846"/>
                <a:gd name="connsiteX2" fmla="*/ 254000 w 769818"/>
                <a:gd name="connsiteY2" fmla="*/ 398585 h 937846"/>
                <a:gd name="connsiteX0" fmla="*/ 418127 w 769818"/>
                <a:gd name="connsiteY0" fmla="*/ 0 h 937846"/>
                <a:gd name="connsiteX1" fmla="*/ 769818 w 769818"/>
                <a:gd name="connsiteY1" fmla="*/ 937846 h 937846"/>
                <a:gd name="connsiteX0" fmla="*/ 539750 w 769818"/>
                <a:gd name="connsiteY0" fmla="*/ 838323 h 937846"/>
                <a:gd name="connsiteX1" fmla="*/ 0 w 769818"/>
                <a:gd name="connsiteY1" fmla="*/ 478693 h 937846"/>
                <a:gd name="connsiteX2" fmla="*/ 539750 w 769818"/>
                <a:gd name="connsiteY2" fmla="*/ 838323 h 937846"/>
                <a:gd name="connsiteX0" fmla="*/ 418127 w 769818"/>
                <a:gd name="connsiteY0" fmla="*/ 0 h 937846"/>
                <a:gd name="connsiteX1" fmla="*/ 769818 w 769818"/>
                <a:gd name="connsiteY1" fmla="*/ 937846 h 937846"/>
                <a:gd name="connsiteX0" fmla="*/ 539750 w 763468"/>
                <a:gd name="connsiteY0" fmla="*/ 838323 h 867996"/>
                <a:gd name="connsiteX1" fmla="*/ 0 w 763468"/>
                <a:gd name="connsiteY1" fmla="*/ 478693 h 867996"/>
                <a:gd name="connsiteX2" fmla="*/ 539750 w 763468"/>
                <a:gd name="connsiteY2" fmla="*/ 838323 h 867996"/>
                <a:gd name="connsiteX0" fmla="*/ 418127 w 763468"/>
                <a:gd name="connsiteY0" fmla="*/ 0 h 867996"/>
                <a:gd name="connsiteX1" fmla="*/ 763468 w 763468"/>
                <a:gd name="connsiteY1" fmla="*/ 867996 h 867996"/>
                <a:gd name="connsiteX0" fmla="*/ 539750 w 771406"/>
                <a:gd name="connsiteY0" fmla="*/ 838323 h 931496"/>
                <a:gd name="connsiteX1" fmla="*/ 0 w 771406"/>
                <a:gd name="connsiteY1" fmla="*/ 478693 h 931496"/>
                <a:gd name="connsiteX2" fmla="*/ 539750 w 771406"/>
                <a:gd name="connsiteY2" fmla="*/ 838323 h 931496"/>
                <a:gd name="connsiteX0" fmla="*/ 418127 w 771406"/>
                <a:gd name="connsiteY0" fmla="*/ 0 h 931496"/>
                <a:gd name="connsiteX1" fmla="*/ 771406 w 771406"/>
                <a:gd name="connsiteY1" fmla="*/ 931496 h 931496"/>
                <a:gd name="connsiteX0" fmla="*/ 539750 w 769819"/>
                <a:gd name="connsiteY0" fmla="*/ 838323 h 910859"/>
                <a:gd name="connsiteX1" fmla="*/ 0 w 769819"/>
                <a:gd name="connsiteY1" fmla="*/ 478693 h 910859"/>
                <a:gd name="connsiteX2" fmla="*/ 539750 w 769819"/>
                <a:gd name="connsiteY2" fmla="*/ 838323 h 910859"/>
                <a:gd name="connsiteX0" fmla="*/ 418127 w 769819"/>
                <a:gd name="connsiteY0" fmla="*/ 0 h 910859"/>
                <a:gd name="connsiteX1" fmla="*/ 769819 w 769819"/>
                <a:gd name="connsiteY1" fmla="*/ 910859 h 910859"/>
                <a:gd name="connsiteX0" fmla="*/ 539750 w 769819"/>
                <a:gd name="connsiteY0" fmla="*/ 838323 h 933084"/>
                <a:gd name="connsiteX1" fmla="*/ 0 w 769819"/>
                <a:gd name="connsiteY1" fmla="*/ 478693 h 933084"/>
                <a:gd name="connsiteX2" fmla="*/ 539750 w 769819"/>
                <a:gd name="connsiteY2" fmla="*/ 838323 h 933084"/>
                <a:gd name="connsiteX0" fmla="*/ 418127 w 769819"/>
                <a:gd name="connsiteY0" fmla="*/ 0 h 933084"/>
                <a:gd name="connsiteX1" fmla="*/ 769819 w 769819"/>
                <a:gd name="connsiteY1" fmla="*/ 933084 h 933084"/>
                <a:gd name="connsiteX0" fmla="*/ 539750 w 769819"/>
                <a:gd name="connsiteY0" fmla="*/ 849436 h 944197"/>
                <a:gd name="connsiteX1" fmla="*/ 0 w 769819"/>
                <a:gd name="connsiteY1" fmla="*/ 489806 h 944197"/>
                <a:gd name="connsiteX2" fmla="*/ 539750 w 769819"/>
                <a:gd name="connsiteY2" fmla="*/ 849436 h 944197"/>
                <a:gd name="connsiteX0" fmla="*/ 413367 w 769819"/>
                <a:gd name="connsiteY0" fmla="*/ 0 h 944197"/>
                <a:gd name="connsiteX1" fmla="*/ 769819 w 769819"/>
                <a:gd name="connsiteY1" fmla="*/ 944197 h 944197"/>
                <a:gd name="connsiteX0" fmla="*/ 539750 w 769819"/>
                <a:gd name="connsiteY0" fmla="*/ 849436 h 944197"/>
                <a:gd name="connsiteX1" fmla="*/ 0 w 769819"/>
                <a:gd name="connsiteY1" fmla="*/ 489806 h 944197"/>
                <a:gd name="connsiteX2" fmla="*/ 539750 w 769819"/>
                <a:gd name="connsiteY2" fmla="*/ 849436 h 944197"/>
                <a:gd name="connsiteX0" fmla="*/ 413367 w 769819"/>
                <a:gd name="connsiteY0" fmla="*/ 0 h 944197"/>
                <a:gd name="connsiteX1" fmla="*/ 769819 w 769819"/>
                <a:gd name="connsiteY1" fmla="*/ 944197 h 944197"/>
                <a:gd name="connsiteX0" fmla="*/ 539750 w 769819"/>
                <a:gd name="connsiteY0" fmla="*/ 849436 h 944197"/>
                <a:gd name="connsiteX1" fmla="*/ 0 w 769819"/>
                <a:gd name="connsiteY1" fmla="*/ 489806 h 944197"/>
                <a:gd name="connsiteX2" fmla="*/ 539750 w 769819"/>
                <a:gd name="connsiteY2" fmla="*/ 849436 h 944197"/>
                <a:gd name="connsiteX0" fmla="*/ 413367 w 769819"/>
                <a:gd name="connsiteY0" fmla="*/ 0 h 944197"/>
                <a:gd name="connsiteX1" fmla="*/ 769819 w 769819"/>
                <a:gd name="connsiteY1" fmla="*/ 944197 h 94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819" h="944197" stroke="0" extrusionOk="0">
                  <a:moveTo>
                    <a:pt x="539750" y="849436"/>
                  </a:moveTo>
                  <a:lnTo>
                    <a:pt x="0" y="489806"/>
                  </a:lnTo>
                  <a:lnTo>
                    <a:pt x="539750" y="849436"/>
                  </a:lnTo>
                  <a:close/>
                </a:path>
                <a:path w="769819" h="944197" fill="none">
                  <a:moveTo>
                    <a:pt x="413367" y="0"/>
                  </a:moveTo>
                  <a:cubicBezTo>
                    <a:pt x="724175" y="348639"/>
                    <a:pt x="767623" y="462831"/>
                    <a:pt x="769819" y="944197"/>
                  </a:cubicBezTo>
                </a:path>
              </a:pathLst>
            </a:cu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3600"/>
            </a:p>
          </p:txBody>
        </p:sp>
      </p:grpSp>
    </p:spTree>
    <p:extLst>
      <p:ext uri="{BB962C8B-B14F-4D97-AF65-F5344CB8AC3E}">
        <p14:creationId xmlns:p14="http://schemas.microsoft.com/office/powerpoint/2010/main" val="149909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Clr>
                <a:srgbClr val="FF5050"/>
              </a:buClr>
              <a:buSzPct val="100000"/>
              <a:buFont typeface="Wingdings" panose="05000000000000000000" pitchFamily="2" charset="2"/>
              <a:buNone/>
              <a:defRPr lang="en-GB" sz="3200" b="0" i="0" u="none" strike="noStrike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 Cum </a:t>
            </a:r>
            <a:r>
              <a:rPr lang="en-GB" dirty="0" err="1"/>
              <a:t>sociis</a:t>
            </a:r>
            <a:r>
              <a:rPr lang="en-GB" dirty="0"/>
              <a:t>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62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594360" y="556260"/>
            <a:ext cx="10957560" cy="891540"/>
          </a:xfrm>
          <a:prstGeom prst="roundRect">
            <a:avLst>
              <a:gd name="adj" fmla="val 969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94360" y="4823460"/>
            <a:ext cx="10957560" cy="891540"/>
          </a:xfrm>
          <a:prstGeom prst="roundRect">
            <a:avLst>
              <a:gd name="adj" fmla="val 969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94360" y="845820"/>
            <a:ext cx="10957560" cy="457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739140" y="95615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Clr>
                <a:srgbClr val="FF5050"/>
              </a:buClr>
              <a:buSzPct val="100000"/>
              <a:buFont typeface="Wingdings" panose="05000000000000000000" pitchFamily="2" charset="2"/>
              <a:buNone/>
              <a:defRPr lang="en-GB" sz="2400" b="0" i="0" u="none" strike="noStrike" baseline="0" smtClean="0">
                <a:solidFill>
                  <a:schemeClr val="bg1"/>
                </a:solidFill>
                <a:effectLst/>
                <a:latin typeface="Consolas" panose="020B0609020204030204" pitchFamily="49" charset="0"/>
                <a:cs typeface="Segoe UI Light" panose="020B0502040204020203" pitchFamily="34" charset="0"/>
              </a:defRPr>
            </a:lvl1pPr>
            <a:lvl2pPr marL="6858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r>
              <a:rPr lang="en-GB" dirty="0"/>
              <a:t>using System.*</a:t>
            </a:r>
          </a:p>
          <a:p>
            <a:endParaRPr lang="en-GB" dirty="0"/>
          </a:p>
          <a:p>
            <a:r>
              <a:rPr lang="en-GB" dirty="0"/>
              <a:t>public static void Main(</a:t>
            </a:r>
            <a:r>
              <a:rPr lang="en-GB" dirty="0" err="1"/>
              <a:t>int</a:t>
            </a:r>
            <a:r>
              <a:rPr lang="en-GB" dirty="0"/>
              <a:t> </a:t>
            </a:r>
            <a:r>
              <a:rPr lang="en-GB" dirty="0" err="1"/>
              <a:t>argc</a:t>
            </a:r>
            <a:r>
              <a:rPr lang="en-GB" dirty="0"/>
              <a:t>, char[] </a:t>
            </a:r>
            <a:r>
              <a:rPr lang="en-GB" dirty="0" err="1"/>
              <a:t>args</a:t>
            </a:r>
            <a:r>
              <a:rPr lang="en-GB" dirty="0"/>
              <a:t>)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	</a:t>
            </a:r>
            <a:r>
              <a:rPr lang="en-GB" dirty="0" err="1"/>
              <a:t>var</a:t>
            </a:r>
            <a:r>
              <a:rPr lang="en-GB" dirty="0"/>
              <a:t> text = “Hello World”;</a:t>
            </a:r>
          </a:p>
          <a:p>
            <a:r>
              <a:rPr lang="en-GB" dirty="0"/>
              <a:t>	</a:t>
            </a:r>
            <a:r>
              <a:rPr lang="en-GB" dirty="0" err="1"/>
              <a:t>Console.WriteLine</a:t>
            </a:r>
            <a:r>
              <a:rPr lang="en-GB" dirty="0"/>
              <a:t>(text);</a:t>
            </a:r>
          </a:p>
          <a:p>
            <a:r>
              <a:rPr lang="en-GB" dirty="0"/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31920" y="-228600"/>
            <a:ext cx="1097280" cy="129540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303520" y="-224949"/>
            <a:ext cx="1097280" cy="1295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675120" y="-228600"/>
            <a:ext cx="1097280" cy="1295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367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65387" y="6030681"/>
            <a:ext cx="4119973" cy="57943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dotjson.uk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6" t="30121" r="34091" b="30243"/>
          <a:stretch/>
        </p:blipFill>
        <p:spPr>
          <a:xfrm>
            <a:off x="4785360" y="2266485"/>
            <a:ext cx="2621280" cy="2491740"/>
          </a:xfrm>
          <a:prstGeom prst="rect">
            <a:avLst/>
          </a:prstGeom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990600" y="677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Enter sign off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406640" y="6030681"/>
            <a:ext cx="4119973" cy="57943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aka.ms/</a:t>
            </a:r>
            <a:r>
              <a:rPr lang="en-GB" dirty="0" err="1"/>
              <a:t>microsoftevangelists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997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48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76BB-C92C-4528-BBC6-D16C4367CD8C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17DBC-7423-411C-9D4D-43AB09905E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874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" y="0"/>
            <a:ext cx="3650633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4326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7217" y="383175"/>
            <a:ext cx="3288344" cy="13311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828754" indent="0" algn="ctr"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Entitle your page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876" y="6181059"/>
            <a:ext cx="1815835" cy="3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8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9202367" y="4186483"/>
            <a:ext cx="51034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b="1" dirty="0">
                <a:solidFill>
                  <a:srgbClr val="FF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5320" y="14800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Presentational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5320" y="2805651"/>
            <a:ext cx="4846637" cy="62335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530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RED">
    <p:bg>
      <p:bgPr>
        <a:solidFill>
          <a:srgbClr val="FF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06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BLUE">
    <p:bg>
      <p:bgPr>
        <a:solidFill>
          <a:srgbClr val="2FC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643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92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RED">
    <p:bg>
      <p:bgPr>
        <a:solidFill>
          <a:srgbClr val="FF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439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701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100587" cy="4351338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4351338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211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3573780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428119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3573780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941606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0587" cy="940435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940435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idx="11" hasCustomPrompt="1"/>
          </p:nvPr>
        </p:nvSpPr>
        <p:spPr>
          <a:xfrm>
            <a:off x="838200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2" hasCustomPrompt="1"/>
          </p:nvPr>
        </p:nvSpPr>
        <p:spPr>
          <a:xfrm>
            <a:off x="6253212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75926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Clr>
                <a:srgbClr val="FF5050"/>
              </a:buClr>
              <a:buSzPct val="100000"/>
              <a:buFont typeface="Wingdings" panose="05000000000000000000" pitchFamily="2" charset="2"/>
              <a:buNone/>
              <a:defRPr lang="en-GB" sz="3200" b="0" i="0" u="none" strike="noStrike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 Cum </a:t>
            </a:r>
            <a:r>
              <a:rPr lang="en-GB" dirty="0" err="1"/>
              <a:t>sociis</a:t>
            </a:r>
            <a:r>
              <a:rPr lang="en-GB" dirty="0"/>
              <a:t>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106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5251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sign off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996940"/>
            <a:ext cx="12192000" cy="861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5903838"/>
            <a:ext cx="2819400" cy="672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dotjson.uk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4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26D3-2E48-4379-B21D-693C76C129DD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1E4-AC01-45B3-8F8D-6AF75F9FD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107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5599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9202367" y="4186483"/>
            <a:ext cx="51034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b="1" dirty="0">
                <a:solidFill>
                  <a:srgbClr val="FF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5320" y="14800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Presentational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5320" y="2805651"/>
            <a:ext cx="4846637" cy="62335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53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BLUE">
    <p:bg>
      <p:bgPr>
        <a:solidFill>
          <a:srgbClr val="2FC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7306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RED">
    <p:bg>
      <p:bgPr>
        <a:solidFill>
          <a:srgbClr val="FF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9127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BLUE">
    <p:bg>
      <p:bgPr>
        <a:solidFill>
          <a:srgbClr val="2FC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465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855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0724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100587" cy="4351338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4351338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4145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3573780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199318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3573780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0651551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0587" cy="940435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940435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idx="11" hasCustomPrompt="1"/>
          </p:nvPr>
        </p:nvSpPr>
        <p:spPr>
          <a:xfrm>
            <a:off x="838200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2" hasCustomPrompt="1"/>
          </p:nvPr>
        </p:nvSpPr>
        <p:spPr>
          <a:xfrm>
            <a:off x="6253212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13254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Clr>
                <a:srgbClr val="FF5050"/>
              </a:buClr>
              <a:buSzPct val="100000"/>
              <a:buFont typeface="Wingdings" panose="05000000000000000000" pitchFamily="2" charset="2"/>
              <a:buNone/>
              <a:defRPr lang="en-GB" sz="3200" b="0" i="0" u="none" strike="noStrike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 Cum </a:t>
            </a:r>
            <a:r>
              <a:rPr lang="en-GB" dirty="0" err="1"/>
              <a:t>sociis</a:t>
            </a:r>
            <a:r>
              <a:rPr lang="en-GB" dirty="0"/>
              <a:t>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4544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5251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sign off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6" t="30121" r="34091" b="30243"/>
          <a:stretch/>
        </p:blipFill>
        <p:spPr>
          <a:xfrm>
            <a:off x="4808220" y="2225040"/>
            <a:ext cx="2621280" cy="2491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996940"/>
            <a:ext cx="12192000" cy="861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9125" y="5999480"/>
            <a:ext cx="3111500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dotjson.uk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9734406" y="5998686"/>
            <a:ext cx="1985962" cy="51593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aka.ms/</a:t>
            </a:r>
          </a:p>
        </p:txBody>
      </p:sp>
    </p:spTree>
    <p:extLst>
      <p:ext uri="{BB962C8B-B14F-4D97-AF65-F5344CB8AC3E}">
        <p14:creationId xmlns:p14="http://schemas.microsoft.com/office/powerpoint/2010/main" val="8715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3997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26D3-2E48-4379-B21D-693C76C129DD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1E4-AC01-45B3-8F8D-6AF75F9FD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293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1401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23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100587" cy="4351338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4351338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47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3573780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132169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3841898" cy="68580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2661329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101682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0587" cy="940435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940435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idx="11" hasCustomPrompt="1"/>
          </p:nvPr>
        </p:nvSpPr>
        <p:spPr>
          <a:xfrm>
            <a:off x="838200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2" hasCustomPrompt="1"/>
          </p:nvPr>
        </p:nvSpPr>
        <p:spPr>
          <a:xfrm>
            <a:off x="6253212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1675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79120" y="6248400"/>
            <a:ext cx="1100328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5" t="31212" r="34000" b="30485"/>
          <a:stretch/>
        </p:blipFill>
        <p:spPr>
          <a:xfrm>
            <a:off x="579120" y="6394683"/>
            <a:ext cx="320040" cy="291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500" y="6344735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dotjson</a:t>
            </a:r>
            <a:endParaRPr lang="en-GB" dirty="0">
              <a:solidFill>
                <a:schemeClr val="bg2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36220"/>
            <a:ext cx="1097280" cy="12954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303020" y="-236220"/>
            <a:ext cx="1097280" cy="12954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06040" y="-236220"/>
            <a:ext cx="1097280" cy="1295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1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70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79120" y="6248400"/>
            <a:ext cx="1100328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5" t="31212" r="34000" b="30485"/>
          <a:stretch/>
        </p:blipFill>
        <p:spPr>
          <a:xfrm>
            <a:off x="579120" y="6394683"/>
            <a:ext cx="320040" cy="291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500" y="6344735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25000"/>
                  </a:schemeClr>
                </a:solidFill>
                <a:latin typeface="Roboto Th" pitchFamily="2" charset="0"/>
                <a:ea typeface="Roboto Th" pitchFamily="2" charset="0"/>
                <a:cs typeface="Segoe UI" panose="020B0502040204020203" pitchFamily="34" charset="0"/>
              </a:rPr>
              <a:t>@</a:t>
            </a:r>
            <a:r>
              <a:rPr lang="en-GB" dirty="0" err="1">
                <a:solidFill>
                  <a:schemeClr val="bg2">
                    <a:lumMod val="25000"/>
                  </a:schemeClr>
                </a:solidFill>
                <a:latin typeface="Roboto Th" pitchFamily="2" charset="0"/>
                <a:ea typeface="Roboto Th" pitchFamily="2" charset="0"/>
                <a:cs typeface="Segoe UI" panose="020B0502040204020203" pitchFamily="34" charset="0"/>
              </a:rPr>
              <a:t>dotjson</a:t>
            </a:r>
            <a:endParaRPr lang="en-GB" dirty="0">
              <a:solidFill>
                <a:schemeClr val="bg2">
                  <a:lumMod val="25000"/>
                </a:schemeClr>
              </a:solidFill>
              <a:latin typeface="Roboto Th" pitchFamily="2" charset="0"/>
              <a:ea typeface="Roboto Th" pitchFamily="2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36220"/>
            <a:ext cx="1097280" cy="12954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303020" y="-236220"/>
            <a:ext cx="1097280" cy="12954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06040" y="-236220"/>
            <a:ext cx="1097280" cy="1295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6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79120" y="6248400"/>
            <a:ext cx="1100328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5" t="31212" r="34000" b="30485"/>
          <a:stretch/>
        </p:blipFill>
        <p:spPr>
          <a:xfrm>
            <a:off x="579120" y="6394683"/>
            <a:ext cx="320040" cy="291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500" y="6344735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dotjson</a:t>
            </a:r>
            <a:endParaRPr lang="en-GB" dirty="0">
              <a:solidFill>
                <a:schemeClr val="bg2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36220"/>
            <a:ext cx="1097280" cy="12954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303020" y="-236220"/>
            <a:ext cx="1097280" cy="12954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06040" y="-236220"/>
            <a:ext cx="1097280" cy="1295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servicefabric" TargetMode="Externa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/>
          <p:cNvSpPr>
            <a:spLocks noGrp="1"/>
          </p:cNvSpPr>
          <p:nvPr>
            <p:ph type="title"/>
          </p:nvPr>
        </p:nvSpPr>
        <p:spPr>
          <a:xfrm>
            <a:off x="655320" y="655722"/>
            <a:ext cx="10515600" cy="39644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latin typeface="Roboto Th" pitchFamily="2" charset="0"/>
                <a:ea typeface="Roboto Th" pitchFamily="2" charset="0"/>
              </a:rPr>
              <a:t>Microservices +</a:t>
            </a:r>
            <a:br>
              <a:rPr lang="en-GB" dirty="0">
                <a:latin typeface="Roboto Th" pitchFamily="2" charset="0"/>
                <a:ea typeface="Roboto Th" pitchFamily="2" charset="0"/>
              </a:rPr>
            </a:br>
            <a:r>
              <a:rPr lang="en-GB" dirty="0">
                <a:latin typeface="Roboto Th" pitchFamily="2" charset="0"/>
                <a:ea typeface="Roboto Th" pitchFamily="2" charset="0"/>
              </a:rPr>
              <a:t>Service Fabric</a:t>
            </a:r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10"/>
          </p:nvPr>
        </p:nvSpPr>
        <p:spPr>
          <a:xfrm>
            <a:off x="655320" y="6042146"/>
            <a:ext cx="4846637" cy="62335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Roboto Th" pitchFamily="2" charset="0"/>
                <a:ea typeface="Roboto Th" pitchFamily="2" charset="0"/>
              </a:rPr>
              <a:t>Joni Collinge</a:t>
            </a:r>
          </a:p>
        </p:txBody>
      </p:sp>
    </p:spTree>
    <p:extLst>
      <p:ext uri="{BB962C8B-B14F-4D97-AF65-F5344CB8AC3E}">
        <p14:creationId xmlns:p14="http://schemas.microsoft.com/office/powerpoint/2010/main" val="2708488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3202855" y="330017"/>
            <a:ext cx="5041985" cy="797743"/>
            <a:chOff x="3202855" y="330017"/>
            <a:chExt cx="5041985" cy="797743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4230998" y="335280"/>
              <a:ext cx="4013842" cy="792480"/>
            </a:xfrm>
            <a:prstGeom prst="roundRect">
              <a:avLst>
                <a:gd name="adj" fmla="val 8247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Functions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202855" y="330017"/>
              <a:ext cx="900871" cy="792480"/>
              <a:chOff x="3202855" y="559140"/>
              <a:chExt cx="900871" cy="792480"/>
            </a:xfrm>
          </p:grpSpPr>
          <p:sp>
            <p:nvSpPr>
              <p:cNvPr id="22" name="Rectangle: Rounded Corners 21"/>
              <p:cNvSpPr/>
              <p:nvPr/>
            </p:nvSpPr>
            <p:spPr>
              <a:xfrm>
                <a:off x="3202855" y="559140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5151" y="743246"/>
                <a:ext cx="456278" cy="457262"/>
              </a:xfrm>
              <a:prstGeom prst="rect">
                <a:avLst/>
              </a:prstGeom>
            </p:spPr>
          </p:pic>
        </p:grpSp>
      </p:grpSp>
      <p:grpSp>
        <p:nvGrpSpPr>
          <p:cNvPr id="59" name="Group 58"/>
          <p:cNvGrpSpPr/>
          <p:nvPr/>
        </p:nvGrpSpPr>
        <p:grpSpPr>
          <a:xfrm>
            <a:off x="3202855" y="1295339"/>
            <a:ext cx="5041985" cy="808364"/>
            <a:chOff x="3202855" y="1295339"/>
            <a:chExt cx="5041985" cy="808364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230998" y="1295339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App Service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202855" y="1311223"/>
              <a:ext cx="900871" cy="792480"/>
              <a:chOff x="3202855" y="1539823"/>
              <a:chExt cx="900871" cy="792480"/>
            </a:xfrm>
          </p:grpSpPr>
          <p:sp>
            <p:nvSpPr>
              <p:cNvPr id="21" name="Rectangle: Rounded Corners 20"/>
              <p:cNvSpPr/>
              <p:nvPr/>
            </p:nvSpPr>
            <p:spPr>
              <a:xfrm>
                <a:off x="3202855" y="1539823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8" name="Group 4"/>
              <p:cNvGrpSpPr>
                <a:grpSpLocks noChangeAspect="1"/>
              </p:cNvGrpSpPr>
              <p:nvPr/>
            </p:nvGrpSpPr>
            <p:grpSpPr bwMode="auto">
              <a:xfrm>
                <a:off x="3456132" y="1738227"/>
                <a:ext cx="394315" cy="394315"/>
                <a:chOff x="2401" y="976"/>
                <a:chExt cx="373" cy="373"/>
              </a:xfrm>
            </p:grpSpPr>
            <p:sp>
              <p:nvSpPr>
                <p:cNvPr id="10" name="Freeform 5"/>
                <p:cNvSpPr>
                  <a:spLocks/>
                </p:cNvSpPr>
                <p:nvPr/>
              </p:nvSpPr>
              <p:spPr bwMode="auto">
                <a:xfrm>
                  <a:off x="2401" y="1173"/>
                  <a:ext cx="176" cy="176"/>
                </a:xfrm>
                <a:custGeom>
                  <a:avLst/>
                  <a:gdLst>
                    <a:gd name="T0" fmla="*/ 352 w 411"/>
                    <a:gd name="T1" fmla="*/ 350 h 409"/>
                    <a:gd name="T2" fmla="*/ 61 w 411"/>
                    <a:gd name="T3" fmla="*/ 350 h 409"/>
                    <a:gd name="T4" fmla="*/ 61 w 411"/>
                    <a:gd name="T5" fmla="*/ 62 h 409"/>
                    <a:gd name="T6" fmla="*/ 119 w 411"/>
                    <a:gd name="T7" fmla="*/ 62 h 409"/>
                    <a:gd name="T8" fmla="*/ 108 w 411"/>
                    <a:gd name="T9" fmla="*/ 4 h 409"/>
                    <a:gd name="T10" fmla="*/ 108 w 411"/>
                    <a:gd name="T11" fmla="*/ 0 h 409"/>
                    <a:gd name="T12" fmla="*/ 0 w 411"/>
                    <a:gd name="T13" fmla="*/ 0 h 409"/>
                    <a:gd name="T14" fmla="*/ 0 w 411"/>
                    <a:gd name="T15" fmla="*/ 409 h 409"/>
                    <a:gd name="T16" fmla="*/ 411 w 411"/>
                    <a:gd name="T17" fmla="*/ 409 h 409"/>
                    <a:gd name="T18" fmla="*/ 411 w 411"/>
                    <a:gd name="T19" fmla="*/ 168 h 409"/>
                    <a:gd name="T20" fmla="*/ 352 w 411"/>
                    <a:gd name="T21" fmla="*/ 168 h 409"/>
                    <a:gd name="T22" fmla="*/ 352 w 411"/>
                    <a:gd name="T23" fmla="*/ 350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1" h="409">
                      <a:moveTo>
                        <a:pt x="352" y="350"/>
                      </a:moveTo>
                      <a:lnTo>
                        <a:pt x="61" y="350"/>
                      </a:lnTo>
                      <a:lnTo>
                        <a:pt x="61" y="62"/>
                      </a:lnTo>
                      <a:lnTo>
                        <a:pt x="119" y="62"/>
                      </a:lnTo>
                      <a:cubicBezTo>
                        <a:pt x="112" y="45"/>
                        <a:pt x="108" y="26"/>
                        <a:pt x="108" y="4"/>
                      </a:cubicBezTo>
                      <a:cubicBezTo>
                        <a:pt x="108" y="4"/>
                        <a:pt x="108" y="2"/>
                        <a:pt x="108" y="0"/>
                      </a:cubicBezTo>
                      <a:lnTo>
                        <a:pt x="0" y="0"/>
                      </a:lnTo>
                      <a:lnTo>
                        <a:pt x="0" y="409"/>
                      </a:lnTo>
                      <a:lnTo>
                        <a:pt x="411" y="409"/>
                      </a:lnTo>
                      <a:lnTo>
                        <a:pt x="411" y="168"/>
                      </a:lnTo>
                      <a:lnTo>
                        <a:pt x="352" y="168"/>
                      </a:lnTo>
                      <a:lnTo>
                        <a:pt x="352" y="3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" pitchFamily="2" charset="0"/>
                    <a:ea typeface="Roboto Th" pitchFamily="2" charset="0"/>
                  </a:endParaRPr>
                </a:p>
              </p:txBody>
            </p:sp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2598" y="1173"/>
                  <a:ext cx="176" cy="176"/>
                </a:xfrm>
                <a:custGeom>
                  <a:avLst/>
                  <a:gdLst>
                    <a:gd name="T0" fmla="*/ 296 w 411"/>
                    <a:gd name="T1" fmla="*/ 62 h 409"/>
                    <a:gd name="T2" fmla="*/ 349 w 411"/>
                    <a:gd name="T3" fmla="*/ 62 h 409"/>
                    <a:gd name="T4" fmla="*/ 349 w 411"/>
                    <a:gd name="T5" fmla="*/ 350 h 409"/>
                    <a:gd name="T6" fmla="*/ 59 w 411"/>
                    <a:gd name="T7" fmla="*/ 350 h 409"/>
                    <a:gd name="T8" fmla="*/ 59 w 411"/>
                    <a:gd name="T9" fmla="*/ 168 h 409"/>
                    <a:gd name="T10" fmla="*/ 0 w 411"/>
                    <a:gd name="T11" fmla="*/ 168 h 409"/>
                    <a:gd name="T12" fmla="*/ 0 w 411"/>
                    <a:gd name="T13" fmla="*/ 409 h 409"/>
                    <a:gd name="T14" fmla="*/ 411 w 411"/>
                    <a:gd name="T15" fmla="*/ 409 h 409"/>
                    <a:gd name="T16" fmla="*/ 411 w 411"/>
                    <a:gd name="T17" fmla="*/ 0 h 409"/>
                    <a:gd name="T18" fmla="*/ 281 w 411"/>
                    <a:gd name="T19" fmla="*/ 0 h 409"/>
                    <a:gd name="T20" fmla="*/ 296 w 411"/>
                    <a:gd name="T21" fmla="*/ 57 h 409"/>
                    <a:gd name="T22" fmla="*/ 296 w 411"/>
                    <a:gd name="T23" fmla="*/ 62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1" h="409">
                      <a:moveTo>
                        <a:pt x="296" y="62"/>
                      </a:moveTo>
                      <a:lnTo>
                        <a:pt x="349" y="62"/>
                      </a:lnTo>
                      <a:lnTo>
                        <a:pt x="349" y="350"/>
                      </a:lnTo>
                      <a:lnTo>
                        <a:pt x="59" y="350"/>
                      </a:lnTo>
                      <a:lnTo>
                        <a:pt x="59" y="168"/>
                      </a:lnTo>
                      <a:lnTo>
                        <a:pt x="0" y="168"/>
                      </a:lnTo>
                      <a:lnTo>
                        <a:pt x="0" y="409"/>
                      </a:lnTo>
                      <a:lnTo>
                        <a:pt x="411" y="409"/>
                      </a:lnTo>
                      <a:lnTo>
                        <a:pt x="411" y="0"/>
                      </a:lnTo>
                      <a:lnTo>
                        <a:pt x="281" y="0"/>
                      </a:lnTo>
                      <a:cubicBezTo>
                        <a:pt x="292" y="17"/>
                        <a:pt x="296" y="36"/>
                        <a:pt x="296" y="57"/>
                      </a:cubicBezTo>
                      <a:cubicBezTo>
                        <a:pt x="296" y="60"/>
                        <a:pt x="296" y="60"/>
                        <a:pt x="296" y="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" pitchFamily="2" charset="0"/>
                    <a:ea typeface="Roboto Th" pitchFamily="2" charset="0"/>
                  </a:endParaRPr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2401" y="977"/>
                  <a:ext cx="176" cy="175"/>
                </a:xfrm>
                <a:custGeom>
                  <a:avLst/>
                  <a:gdLst>
                    <a:gd name="T0" fmla="*/ 59 w 409"/>
                    <a:gd name="T1" fmla="*/ 347 h 408"/>
                    <a:gd name="T2" fmla="*/ 59 w 409"/>
                    <a:gd name="T3" fmla="*/ 59 h 408"/>
                    <a:gd name="T4" fmla="*/ 350 w 409"/>
                    <a:gd name="T5" fmla="*/ 59 h 408"/>
                    <a:gd name="T6" fmla="*/ 350 w 409"/>
                    <a:gd name="T7" fmla="*/ 226 h 408"/>
                    <a:gd name="T8" fmla="*/ 409 w 409"/>
                    <a:gd name="T9" fmla="*/ 197 h 408"/>
                    <a:gd name="T10" fmla="*/ 409 w 409"/>
                    <a:gd name="T11" fmla="*/ 0 h 408"/>
                    <a:gd name="T12" fmla="*/ 0 w 409"/>
                    <a:gd name="T13" fmla="*/ 0 h 408"/>
                    <a:gd name="T14" fmla="*/ 0 w 409"/>
                    <a:gd name="T15" fmla="*/ 408 h 408"/>
                    <a:gd name="T16" fmla="*/ 119 w 409"/>
                    <a:gd name="T17" fmla="*/ 408 h 408"/>
                    <a:gd name="T18" fmla="*/ 157 w 409"/>
                    <a:gd name="T19" fmla="*/ 349 h 408"/>
                    <a:gd name="T20" fmla="*/ 59 w 409"/>
                    <a:gd name="T21" fmla="*/ 347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408">
                      <a:moveTo>
                        <a:pt x="59" y="347"/>
                      </a:moveTo>
                      <a:lnTo>
                        <a:pt x="59" y="59"/>
                      </a:lnTo>
                      <a:lnTo>
                        <a:pt x="350" y="59"/>
                      </a:lnTo>
                      <a:lnTo>
                        <a:pt x="350" y="226"/>
                      </a:lnTo>
                      <a:cubicBezTo>
                        <a:pt x="369" y="214"/>
                        <a:pt x="388" y="203"/>
                        <a:pt x="409" y="197"/>
                      </a:cubicBezTo>
                      <a:lnTo>
                        <a:pt x="409" y="0"/>
                      </a:lnTo>
                      <a:lnTo>
                        <a:pt x="0" y="0"/>
                      </a:lnTo>
                      <a:lnTo>
                        <a:pt x="0" y="408"/>
                      </a:lnTo>
                      <a:lnTo>
                        <a:pt x="119" y="408"/>
                      </a:lnTo>
                      <a:cubicBezTo>
                        <a:pt x="127" y="385"/>
                        <a:pt x="140" y="366"/>
                        <a:pt x="157" y="349"/>
                      </a:cubicBezTo>
                      <a:lnTo>
                        <a:pt x="59" y="3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" pitchFamily="2" charset="0"/>
                    <a:ea typeface="Roboto Th" pitchFamily="2" charset="0"/>
                  </a:endParaRPr>
                </a:p>
              </p:txBody>
            </p:sp>
            <p:sp>
              <p:nvSpPr>
                <p:cNvPr id="13" name="Freeform 8"/>
                <p:cNvSpPr>
                  <a:spLocks/>
                </p:cNvSpPr>
                <p:nvPr/>
              </p:nvSpPr>
              <p:spPr bwMode="auto">
                <a:xfrm>
                  <a:off x="2598" y="976"/>
                  <a:ext cx="176" cy="175"/>
                </a:xfrm>
                <a:custGeom>
                  <a:avLst/>
                  <a:gdLst>
                    <a:gd name="T0" fmla="*/ 59 w 411"/>
                    <a:gd name="T1" fmla="*/ 195 h 409"/>
                    <a:gd name="T2" fmla="*/ 59 w 411"/>
                    <a:gd name="T3" fmla="*/ 62 h 409"/>
                    <a:gd name="T4" fmla="*/ 349 w 411"/>
                    <a:gd name="T5" fmla="*/ 62 h 409"/>
                    <a:gd name="T6" fmla="*/ 349 w 411"/>
                    <a:gd name="T7" fmla="*/ 350 h 409"/>
                    <a:gd name="T8" fmla="*/ 224 w 411"/>
                    <a:gd name="T9" fmla="*/ 350 h 409"/>
                    <a:gd name="T10" fmla="*/ 233 w 411"/>
                    <a:gd name="T11" fmla="*/ 407 h 409"/>
                    <a:gd name="T12" fmla="*/ 233 w 411"/>
                    <a:gd name="T13" fmla="*/ 409 h 409"/>
                    <a:gd name="T14" fmla="*/ 411 w 411"/>
                    <a:gd name="T15" fmla="*/ 409 h 409"/>
                    <a:gd name="T16" fmla="*/ 411 w 411"/>
                    <a:gd name="T17" fmla="*/ 0 h 409"/>
                    <a:gd name="T18" fmla="*/ 0 w 411"/>
                    <a:gd name="T19" fmla="*/ 0 h 409"/>
                    <a:gd name="T20" fmla="*/ 0 w 411"/>
                    <a:gd name="T21" fmla="*/ 189 h 409"/>
                    <a:gd name="T22" fmla="*/ 14 w 411"/>
                    <a:gd name="T23" fmla="*/ 189 h 409"/>
                    <a:gd name="T24" fmla="*/ 59 w 411"/>
                    <a:gd name="T25" fmla="*/ 195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409">
                      <a:moveTo>
                        <a:pt x="59" y="195"/>
                      </a:moveTo>
                      <a:lnTo>
                        <a:pt x="59" y="62"/>
                      </a:lnTo>
                      <a:lnTo>
                        <a:pt x="349" y="62"/>
                      </a:lnTo>
                      <a:lnTo>
                        <a:pt x="349" y="350"/>
                      </a:lnTo>
                      <a:lnTo>
                        <a:pt x="224" y="350"/>
                      </a:lnTo>
                      <a:cubicBezTo>
                        <a:pt x="228" y="369"/>
                        <a:pt x="233" y="388"/>
                        <a:pt x="233" y="407"/>
                      </a:cubicBezTo>
                      <a:cubicBezTo>
                        <a:pt x="233" y="407"/>
                        <a:pt x="233" y="409"/>
                        <a:pt x="233" y="409"/>
                      </a:cubicBezTo>
                      <a:lnTo>
                        <a:pt x="411" y="409"/>
                      </a:lnTo>
                      <a:lnTo>
                        <a:pt x="411" y="0"/>
                      </a:lnTo>
                      <a:lnTo>
                        <a:pt x="0" y="0"/>
                      </a:lnTo>
                      <a:lnTo>
                        <a:pt x="0" y="189"/>
                      </a:lnTo>
                      <a:cubicBezTo>
                        <a:pt x="4" y="189"/>
                        <a:pt x="10" y="189"/>
                        <a:pt x="14" y="189"/>
                      </a:cubicBezTo>
                      <a:cubicBezTo>
                        <a:pt x="29" y="189"/>
                        <a:pt x="44" y="191"/>
                        <a:pt x="59" y="19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" pitchFamily="2" charset="0"/>
                    <a:ea typeface="Roboto Th" pitchFamily="2" charset="0"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/>
              </p:nvSpPr>
              <p:spPr bwMode="auto">
                <a:xfrm>
                  <a:off x="2468" y="1075"/>
                  <a:ext cx="238" cy="150"/>
                </a:xfrm>
                <a:custGeom>
                  <a:avLst/>
                  <a:gdLst>
                    <a:gd name="T0" fmla="*/ 555 w 555"/>
                    <a:gd name="T1" fmla="*/ 286 h 350"/>
                    <a:gd name="T2" fmla="*/ 491 w 555"/>
                    <a:gd name="T3" fmla="*/ 221 h 350"/>
                    <a:gd name="T4" fmla="*/ 483 w 555"/>
                    <a:gd name="T5" fmla="*/ 221 h 350"/>
                    <a:gd name="T6" fmla="*/ 489 w 555"/>
                    <a:gd name="T7" fmla="*/ 174 h 350"/>
                    <a:gd name="T8" fmla="*/ 317 w 555"/>
                    <a:gd name="T9" fmla="*/ 0 h 350"/>
                    <a:gd name="T10" fmla="*/ 154 w 555"/>
                    <a:gd name="T11" fmla="*/ 119 h 350"/>
                    <a:gd name="T12" fmla="*/ 116 w 555"/>
                    <a:gd name="T13" fmla="*/ 113 h 350"/>
                    <a:gd name="T14" fmla="*/ 0 w 555"/>
                    <a:gd name="T15" fmla="*/ 231 h 350"/>
                    <a:gd name="T16" fmla="*/ 116 w 555"/>
                    <a:gd name="T17" fmla="*/ 350 h 350"/>
                    <a:gd name="T18" fmla="*/ 498 w 555"/>
                    <a:gd name="T19" fmla="*/ 350 h 350"/>
                    <a:gd name="T20" fmla="*/ 555 w 555"/>
                    <a:gd name="T21" fmla="*/ 286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55" h="350">
                      <a:moveTo>
                        <a:pt x="555" y="286"/>
                      </a:moveTo>
                      <a:cubicBezTo>
                        <a:pt x="555" y="250"/>
                        <a:pt x="525" y="221"/>
                        <a:pt x="491" y="221"/>
                      </a:cubicBezTo>
                      <a:cubicBezTo>
                        <a:pt x="489" y="221"/>
                        <a:pt x="487" y="221"/>
                        <a:pt x="483" y="221"/>
                      </a:cubicBezTo>
                      <a:cubicBezTo>
                        <a:pt x="487" y="206"/>
                        <a:pt x="489" y="191"/>
                        <a:pt x="489" y="174"/>
                      </a:cubicBezTo>
                      <a:cubicBezTo>
                        <a:pt x="489" y="79"/>
                        <a:pt x="413" y="0"/>
                        <a:pt x="317" y="0"/>
                      </a:cubicBezTo>
                      <a:cubicBezTo>
                        <a:pt x="241" y="0"/>
                        <a:pt x="178" y="49"/>
                        <a:pt x="154" y="119"/>
                      </a:cubicBezTo>
                      <a:cubicBezTo>
                        <a:pt x="142" y="115"/>
                        <a:pt x="129" y="113"/>
                        <a:pt x="116" y="113"/>
                      </a:cubicBezTo>
                      <a:cubicBezTo>
                        <a:pt x="51" y="113"/>
                        <a:pt x="0" y="166"/>
                        <a:pt x="0" y="231"/>
                      </a:cubicBezTo>
                      <a:cubicBezTo>
                        <a:pt x="0" y="297"/>
                        <a:pt x="53" y="350"/>
                        <a:pt x="116" y="350"/>
                      </a:cubicBezTo>
                      <a:lnTo>
                        <a:pt x="498" y="350"/>
                      </a:lnTo>
                      <a:cubicBezTo>
                        <a:pt x="529" y="348"/>
                        <a:pt x="555" y="320"/>
                        <a:pt x="555" y="2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" pitchFamily="2" charset="0"/>
                    <a:ea typeface="Roboto Th" pitchFamily="2" charset="0"/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3202856" y="2274017"/>
            <a:ext cx="5041984" cy="800422"/>
            <a:chOff x="3202856" y="2274017"/>
            <a:chExt cx="5041984" cy="800422"/>
          </a:xfrm>
        </p:grpSpPr>
        <p:sp>
          <p:nvSpPr>
            <p:cNvPr id="16" name="Rectangle: Rounded Corners 15"/>
            <p:cNvSpPr/>
            <p:nvPr/>
          </p:nvSpPr>
          <p:spPr>
            <a:xfrm>
              <a:off x="4230998" y="2274017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Service Fabric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3202856" y="2281959"/>
              <a:ext cx="900871" cy="792480"/>
              <a:chOff x="3202856" y="2510559"/>
              <a:chExt cx="900871" cy="792480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3202856" y="2510559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3428236" y="2670487"/>
                <a:ext cx="453193" cy="454046"/>
              </a:xfrm>
              <a:custGeom>
                <a:avLst/>
                <a:gdLst>
                  <a:gd name="T0" fmla="*/ 957 w 957"/>
                  <a:gd name="T1" fmla="*/ 404 h 958"/>
                  <a:gd name="T2" fmla="*/ 808 w 957"/>
                  <a:gd name="T3" fmla="*/ 255 h 958"/>
                  <a:gd name="T4" fmla="*/ 725 w 957"/>
                  <a:gd name="T5" fmla="*/ 280 h 958"/>
                  <a:gd name="T6" fmla="*/ 621 w 957"/>
                  <a:gd name="T7" fmla="*/ 194 h 958"/>
                  <a:gd name="T8" fmla="*/ 628 w 957"/>
                  <a:gd name="T9" fmla="*/ 150 h 958"/>
                  <a:gd name="T10" fmla="*/ 478 w 957"/>
                  <a:gd name="T11" fmla="*/ 0 h 958"/>
                  <a:gd name="T12" fmla="*/ 329 w 957"/>
                  <a:gd name="T13" fmla="*/ 150 h 958"/>
                  <a:gd name="T14" fmla="*/ 335 w 957"/>
                  <a:gd name="T15" fmla="*/ 194 h 958"/>
                  <a:gd name="T16" fmla="*/ 224 w 957"/>
                  <a:gd name="T17" fmla="*/ 286 h 958"/>
                  <a:gd name="T18" fmla="*/ 149 w 957"/>
                  <a:gd name="T19" fmla="*/ 270 h 958"/>
                  <a:gd name="T20" fmla="*/ 0 w 957"/>
                  <a:gd name="T21" fmla="*/ 404 h 958"/>
                  <a:gd name="T22" fmla="*/ 123 w 957"/>
                  <a:gd name="T23" fmla="*/ 552 h 958"/>
                  <a:gd name="T24" fmla="*/ 163 w 957"/>
                  <a:gd name="T25" fmla="*/ 696 h 958"/>
                  <a:gd name="T26" fmla="*/ 112 w 957"/>
                  <a:gd name="T27" fmla="*/ 809 h 958"/>
                  <a:gd name="T28" fmla="*/ 261 w 957"/>
                  <a:gd name="T29" fmla="*/ 958 h 958"/>
                  <a:gd name="T30" fmla="*/ 401 w 957"/>
                  <a:gd name="T31" fmla="*/ 861 h 958"/>
                  <a:gd name="T32" fmla="*/ 555 w 957"/>
                  <a:gd name="T33" fmla="*/ 861 h 958"/>
                  <a:gd name="T34" fmla="*/ 695 w 957"/>
                  <a:gd name="T35" fmla="*/ 958 h 958"/>
                  <a:gd name="T36" fmla="*/ 845 w 957"/>
                  <a:gd name="T37" fmla="*/ 809 h 958"/>
                  <a:gd name="T38" fmla="*/ 790 w 957"/>
                  <a:gd name="T39" fmla="*/ 692 h 958"/>
                  <a:gd name="T40" fmla="*/ 831 w 957"/>
                  <a:gd name="T41" fmla="*/ 552 h 958"/>
                  <a:gd name="T42" fmla="*/ 957 w 957"/>
                  <a:gd name="T43" fmla="*/ 404 h 958"/>
                  <a:gd name="T44" fmla="*/ 695 w 957"/>
                  <a:gd name="T45" fmla="*/ 659 h 958"/>
                  <a:gd name="T46" fmla="*/ 549 w 957"/>
                  <a:gd name="T47" fmla="*/ 778 h 958"/>
                  <a:gd name="T48" fmla="*/ 408 w 957"/>
                  <a:gd name="T49" fmla="*/ 778 h 958"/>
                  <a:gd name="T50" fmla="*/ 261 w 957"/>
                  <a:gd name="T51" fmla="*/ 659 h 958"/>
                  <a:gd name="T52" fmla="*/ 239 w 957"/>
                  <a:gd name="T53" fmla="*/ 661 h 958"/>
                  <a:gd name="T54" fmla="*/ 206 w 957"/>
                  <a:gd name="T55" fmla="*/ 543 h 958"/>
                  <a:gd name="T56" fmla="*/ 299 w 957"/>
                  <a:gd name="T57" fmla="*/ 404 h 958"/>
                  <a:gd name="T58" fmla="*/ 284 w 957"/>
                  <a:gd name="T59" fmla="*/ 343 h 958"/>
                  <a:gd name="T60" fmla="*/ 381 w 957"/>
                  <a:gd name="T61" fmla="*/ 263 h 958"/>
                  <a:gd name="T62" fmla="*/ 478 w 957"/>
                  <a:gd name="T63" fmla="*/ 300 h 958"/>
                  <a:gd name="T64" fmla="*/ 576 w 957"/>
                  <a:gd name="T65" fmla="*/ 263 h 958"/>
                  <a:gd name="T66" fmla="*/ 672 w 957"/>
                  <a:gd name="T67" fmla="*/ 342 h 958"/>
                  <a:gd name="T68" fmla="*/ 658 w 957"/>
                  <a:gd name="T69" fmla="*/ 404 h 958"/>
                  <a:gd name="T70" fmla="*/ 748 w 957"/>
                  <a:gd name="T71" fmla="*/ 542 h 958"/>
                  <a:gd name="T72" fmla="*/ 714 w 957"/>
                  <a:gd name="T73" fmla="*/ 660 h 958"/>
                  <a:gd name="T74" fmla="*/ 695 w 957"/>
                  <a:gd name="T75" fmla="*/ 659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7" h="958">
                    <a:moveTo>
                      <a:pt x="957" y="404"/>
                    </a:moveTo>
                    <a:cubicBezTo>
                      <a:pt x="957" y="322"/>
                      <a:pt x="890" y="255"/>
                      <a:pt x="808" y="255"/>
                    </a:cubicBezTo>
                    <a:cubicBezTo>
                      <a:pt x="777" y="255"/>
                      <a:pt x="749" y="264"/>
                      <a:pt x="725" y="280"/>
                    </a:cubicBezTo>
                    <a:lnTo>
                      <a:pt x="621" y="194"/>
                    </a:lnTo>
                    <a:cubicBezTo>
                      <a:pt x="626" y="180"/>
                      <a:pt x="628" y="165"/>
                      <a:pt x="628" y="150"/>
                    </a:cubicBezTo>
                    <a:cubicBezTo>
                      <a:pt x="628" y="67"/>
                      <a:pt x="561" y="0"/>
                      <a:pt x="478" y="0"/>
                    </a:cubicBezTo>
                    <a:cubicBezTo>
                      <a:pt x="396" y="0"/>
                      <a:pt x="329" y="67"/>
                      <a:pt x="329" y="150"/>
                    </a:cubicBezTo>
                    <a:cubicBezTo>
                      <a:pt x="329" y="165"/>
                      <a:pt x="331" y="180"/>
                      <a:pt x="335" y="194"/>
                    </a:cubicBezTo>
                    <a:lnTo>
                      <a:pt x="224" y="286"/>
                    </a:lnTo>
                    <a:cubicBezTo>
                      <a:pt x="202" y="276"/>
                      <a:pt x="176" y="270"/>
                      <a:pt x="149" y="270"/>
                    </a:cubicBezTo>
                    <a:cubicBezTo>
                      <a:pt x="67" y="270"/>
                      <a:pt x="0" y="322"/>
                      <a:pt x="0" y="404"/>
                    </a:cubicBezTo>
                    <a:cubicBezTo>
                      <a:pt x="0" y="478"/>
                      <a:pt x="53" y="539"/>
                      <a:pt x="123" y="552"/>
                    </a:cubicBezTo>
                    <a:lnTo>
                      <a:pt x="163" y="696"/>
                    </a:lnTo>
                    <a:cubicBezTo>
                      <a:pt x="132" y="723"/>
                      <a:pt x="112" y="763"/>
                      <a:pt x="112" y="809"/>
                    </a:cubicBezTo>
                    <a:cubicBezTo>
                      <a:pt x="112" y="891"/>
                      <a:pt x="179" y="958"/>
                      <a:pt x="261" y="958"/>
                    </a:cubicBezTo>
                    <a:cubicBezTo>
                      <a:pt x="326" y="958"/>
                      <a:pt x="380" y="918"/>
                      <a:pt x="401" y="861"/>
                    </a:cubicBezTo>
                    <a:lnTo>
                      <a:pt x="555" y="861"/>
                    </a:lnTo>
                    <a:cubicBezTo>
                      <a:pt x="576" y="918"/>
                      <a:pt x="631" y="958"/>
                      <a:pt x="695" y="958"/>
                    </a:cubicBezTo>
                    <a:cubicBezTo>
                      <a:pt x="778" y="958"/>
                      <a:pt x="845" y="891"/>
                      <a:pt x="845" y="809"/>
                    </a:cubicBezTo>
                    <a:cubicBezTo>
                      <a:pt x="845" y="762"/>
                      <a:pt x="824" y="720"/>
                      <a:pt x="790" y="692"/>
                    </a:cubicBezTo>
                    <a:lnTo>
                      <a:pt x="831" y="552"/>
                    </a:lnTo>
                    <a:cubicBezTo>
                      <a:pt x="903" y="541"/>
                      <a:pt x="957" y="479"/>
                      <a:pt x="957" y="404"/>
                    </a:cubicBezTo>
                    <a:close/>
                    <a:moveTo>
                      <a:pt x="695" y="659"/>
                    </a:moveTo>
                    <a:cubicBezTo>
                      <a:pt x="623" y="659"/>
                      <a:pt x="563" y="710"/>
                      <a:pt x="549" y="778"/>
                    </a:cubicBezTo>
                    <a:lnTo>
                      <a:pt x="408" y="778"/>
                    </a:lnTo>
                    <a:cubicBezTo>
                      <a:pt x="394" y="710"/>
                      <a:pt x="334" y="659"/>
                      <a:pt x="261" y="659"/>
                    </a:cubicBezTo>
                    <a:cubicBezTo>
                      <a:pt x="254" y="659"/>
                      <a:pt x="246" y="660"/>
                      <a:pt x="239" y="661"/>
                    </a:cubicBezTo>
                    <a:lnTo>
                      <a:pt x="206" y="543"/>
                    </a:lnTo>
                    <a:cubicBezTo>
                      <a:pt x="260" y="521"/>
                      <a:pt x="299" y="467"/>
                      <a:pt x="299" y="404"/>
                    </a:cubicBezTo>
                    <a:cubicBezTo>
                      <a:pt x="299" y="381"/>
                      <a:pt x="293" y="361"/>
                      <a:pt x="284" y="343"/>
                    </a:cubicBezTo>
                    <a:lnTo>
                      <a:pt x="381" y="263"/>
                    </a:lnTo>
                    <a:cubicBezTo>
                      <a:pt x="407" y="286"/>
                      <a:pt x="441" y="300"/>
                      <a:pt x="478" y="300"/>
                    </a:cubicBezTo>
                    <a:cubicBezTo>
                      <a:pt x="516" y="300"/>
                      <a:pt x="550" y="286"/>
                      <a:pt x="576" y="263"/>
                    </a:cubicBezTo>
                    <a:lnTo>
                      <a:pt x="672" y="342"/>
                    </a:lnTo>
                    <a:cubicBezTo>
                      <a:pt x="663" y="361"/>
                      <a:pt x="658" y="382"/>
                      <a:pt x="658" y="404"/>
                    </a:cubicBezTo>
                    <a:cubicBezTo>
                      <a:pt x="658" y="466"/>
                      <a:pt x="695" y="519"/>
                      <a:pt x="748" y="542"/>
                    </a:cubicBezTo>
                    <a:lnTo>
                      <a:pt x="714" y="660"/>
                    </a:lnTo>
                    <a:cubicBezTo>
                      <a:pt x="708" y="659"/>
                      <a:pt x="702" y="659"/>
                      <a:pt x="695" y="65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Roboto Th" pitchFamily="2" charset="0"/>
                  <a:ea typeface="Roboto Th" pitchFamily="2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202857" y="3252695"/>
            <a:ext cx="5041983" cy="792480"/>
            <a:chOff x="3202857" y="3252695"/>
            <a:chExt cx="5041983" cy="792480"/>
          </a:xfrm>
        </p:grpSpPr>
        <p:sp>
          <p:nvSpPr>
            <p:cNvPr id="17" name="Rectangle: Rounded Corners 16"/>
            <p:cNvSpPr/>
            <p:nvPr/>
          </p:nvSpPr>
          <p:spPr>
            <a:xfrm>
              <a:off x="4230998" y="3252695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Container Service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202857" y="3252695"/>
              <a:ext cx="900871" cy="792480"/>
              <a:chOff x="3202857" y="3481295"/>
              <a:chExt cx="900871" cy="792480"/>
            </a:xfrm>
          </p:grpSpPr>
          <p:sp>
            <p:nvSpPr>
              <p:cNvPr id="20" name="Rectangle: Rounded Corners 19"/>
              <p:cNvSpPr/>
              <p:nvPr/>
            </p:nvSpPr>
            <p:spPr>
              <a:xfrm>
                <a:off x="3202857" y="3481295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3653" y="3758877"/>
                <a:ext cx="457071" cy="262802"/>
                <a:chOff x="3413653" y="3758877"/>
                <a:chExt cx="457071" cy="262802"/>
              </a:xfrm>
            </p:grpSpPr>
            <p:sp>
              <p:nvSpPr>
                <p:cNvPr id="33" name="Rectangle: Rounded Corners 32"/>
                <p:cNvSpPr/>
                <p:nvPr/>
              </p:nvSpPr>
              <p:spPr>
                <a:xfrm>
                  <a:off x="3413653" y="3758877"/>
                  <a:ext cx="457071" cy="262802"/>
                </a:xfrm>
                <a:prstGeom prst="roundRect">
                  <a:avLst>
                    <a:gd name="adj" fmla="val 7513"/>
                  </a:avLst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" pitchFamily="2" charset="0"/>
                    <a:ea typeface="Roboto Th" pitchFamily="2" charset="0"/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3526961" y="3759020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3639886" y="3768293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752196" y="3768293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oup 61"/>
          <p:cNvGrpSpPr/>
          <p:nvPr/>
        </p:nvGrpSpPr>
        <p:grpSpPr>
          <a:xfrm>
            <a:off x="3204326" y="4223431"/>
            <a:ext cx="5040513" cy="800422"/>
            <a:chOff x="3204326" y="4223431"/>
            <a:chExt cx="5040513" cy="800422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4230998" y="4231373"/>
              <a:ext cx="4013841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Virtual Machine Scale Sets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204326" y="4223431"/>
              <a:ext cx="900871" cy="792480"/>
              <a:chOff x="3204326" y="4452031"/>
              <a:chExt cx="900871" cy="792480"/>
            </a:xfrm>
          </p:grpSpPr>
          <p:sp>
            <p:nvSpPr>
              <p:cNvPr id="24" name="Rectangle: Rounded Corners 23"/>
              <p:cNvSpPr/>
              <p:nvPr/>
            </p:nvSpPr>
            <p:spPr>
              <a:xfrm>
                <a:off x="3204326" y="4452031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3439621" y="4627774"/>
                <a:ext cx="426279" cy="456877"/>
                <a:chOff x="3352282" y="4547965"/>
                <a:chExt cx="575208" cy="616496"/>
              </a:xfrm>
            </p:grpSpPr>
            <p:cxnSp>
              <p:nvCxnSpPr>
                <p:cNvPr id="42" name="Straight Arrow Connector 41"/>
                <p:cNvCxnSpPr>
                  <a:cxnSpLocks/>
                </p:cNvCxnSpPr>
                <p:nvPr/>
              </p:nvCxnSpPr>
              <p:spPr>
                <a:xfrm>
                  <a:off x="3352282" y="4848271"/>
                  <a:ext cx="575208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>
                  <a:cxnSpLocks/>
                </p:cNvCxnSpPr>
                <p:nvPr/>
              </p:nvCxnSpPr>
              <p:spPr>
                <a:xfrm flipV="1">
                  <a:off x="3632448" y="4547965"/>
                  <a:ext cx="14876" cy="616496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3" name="Group 62"/>
          <p:cNvGrpSpPr/>
          <p:nvPr/>
        </p:nvGrpSpPr>
        <p:grpSpPr>
          <a:xfrm>
            <a:off x="3202857" y="5194167"/>
            <a:ext cx="5041982" cy="808364"/>
            <a:chOff x="3202857" y="5194167"/>
            <a:chExt cx="5041982" cy="80836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4230998" y="5210051"/>
              <a:ext cx="4013841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Virtual Machines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202857" y="5194167"/>
              <a:ext cx="900871" cy="792480"/>
              <a:chOff x="3202857" y="5422767"/>
              <a:chExt cx="900871" cy="792480"/>
            </a:xfrm>
          </p:grpSpPr>
          <p:sp>
            <p:nvSpPr>
              <p:cNvPr id="25" name="Rectangle: Rounded Corners 24"/>
              <p:cNvSpPr/>
              <p:nvPr/>
            </p:nvSpPr>
            <p:spPr>
              <a:xfrm>
                <a:off x="3202857" y="5422767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401621" y="5596605"/>
                <a:ext cx="484927" cy="466879"/>
                <a:chOff x="3401621" y="5596605"/>
                <a:chExt cx="484927" cy="466879"/>
              </a:xfrm>
            </p:grpSpPr>
            <p:sp>
              <p:nvSpPr>
                <p:cNvPr id="49" name="Rectangle: Rounded Corners 48"/>
                <p:cNvSpPr/>
                <p:nvPr/>
              </p:nvSpPr>
              <p:spPr>
                <a:xfrm>
                  <a:off x="3401621" y="5596605"/>
                  <a:ext cx="338543" cy="338543"/>
                </a:xfrm>
                <a:prstGeom prst="round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" pitchFamily="2" charset="0"/>
                    <a:ea typeface="Roboto Th" pitchFamily="2" charset="0"/>
                  </a:endParaRPr>
                </a:p>
              </p:txBody>
            </p:sp>
            <p:sp>
              <p:nvSpPr>
                <p:cNvPr id="50" name="Rectangle: Rounded Corners 49"/>
                <p:cNvSpPr/>
                <p:nvPr/>
              </p:nvSpPr>
              <p:spPr>
                <a:xfrm>
                  <a:off x="3548005" y="5724941"/>
                  <a:ext cx="338543" cy="338543"/>
                </a:xfrm>
                <a:prstGeom prst="roundRect">
                  <a:avLst/>
                </a:prstGeom>
                <a:solidFill>
                  <a:srgbClr val="404040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" pitchFamily="2" charset="0"/>
                    <a:ea typeface="Roboto Th" pitchFamily="2" charset="0"/>
                  </a:endParaRPr>
                </a:p>
              </p:txBody>
            </p:sp>
          </p:grpSp>
        </p:grpSp>
      </p:grpSp>
      <p:sp>
        <p:nvSpPr>
          <p:cNvPr id="66" name="Rectangle: Rounded Corners 65"/>
          <p:cNvSpPr/>
          <p:nvPr/>
        </p:nvSpPr>
        <p:spPr>
          <a:xfrm>
            <a:off x="8370640" y="330017"/>
            <a:ext cx="868680" cy="5672514"/>
          </a:xfrm>
          <a:prstGeom prst="roundRect">
            <a:avLst>
              <a:gd name="adj" fmla="val 7018"/>
            </a:avLst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dirty="0"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Marketplaces</a:t>
            </a:r>
          </a:p>
        </p:txBody>
      </p:sp>
      <p:sp>
        <p:nvSpPr>
          <p:cNvPr id="67" name="Rectangle: Rounded Corners 66"/>
          <p:cNvSpPr/>
          <p:nvPr/>
        </p:nvSpPr>
        <p:spPr>
          <a:xfrm>
            <a:off x="2218370" y="330017"/>
            <a:ext cx="868680" cy="5672514"/>
          </a:xfrm>
          <a:prstGeom prst="roundRect">
            <a:avLst>
              <a:gd name="adj" fmla="val 701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dirty="0"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Azure Resource Manager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9921240" y="211127"/>
            <a:ext cx="1443107" cy="5957086"/>
            <a:chOff x="9921240" y="211127"/>
            <a:chExt cx="1443107" cy="5957086"/>
          </a:xfrm>
        </p:grpSpPr>
        <p:sp>
          <p:nvSpPr>
            <p:cNvPr id="70" name="TextBox 69"/>
            <p:cNvSpPr txBox="1"/>
            <p:nvPr/>
          </p:nvSpPr>
          <p:spPr>
            <a:xfrm>
              <a:off x="10138410" y="211127"/>
              <a:ext cx="1104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Agility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084187" y="5706548"/>
              <a:ext cx="128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Control</a:t>
              </a:r>
            </a:p>
          </p:txBody>
        </p:sp>
        <p:cxnSp>
          <p:nvCxnSpPr>
            <p:cNvPr id="73" name="Straight Arrow Connector 72"/>
            <p:cNvCxnSpPr>
              <a:cxnSpLocks/>
            </p:cNvCxnSpPr>
            <p:nvPr/>
          </p:nvCxnSpPr>
          <p:spPr>
            <a:xfrm>
              <a:off x="9921240" y="396240"/>
              <a:ext cx="20060" cy="5590407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8307092" y="6331058"/>
            <a:ext cx="32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Azure compute stack</a:t>
            </a:r>
          </a:p>
        </p:txBody>
      </p:sp>
    </p:spTree>
    <p:extLst>
      <p:ext uri="{BB962C8B-B14F-4D97-AF65-F5344CB8AC3E}">
        <p14:creationId xmlns:p14="http://schemas.microsoft.com/office/powerpoint/2010/main" val="57500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3202855" y="330017"/>
            <a:ext cx="5041985" cy="797743"/>
            <a:chOff x="3202855" y="330017"/>
            <a:chExt cx="5041985" cy="797743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4230998" y="335280"/>
              <a:ext cx="4013842" cy="792480"/>
            </a:xfrm>
            <a:prstGeom prst="roundRect">
              <a:avLst>
                <a:gd name="adj" fmla="val 8247"/>
              </a:avLst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Functions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202855" y="330017"/>
              <a:ext cx="900871" cy="792480"/>
              <a:chOff x="3202855" y="559140"/>
              <a:chExt cx="900871" cy="792480"/>
            </a:xfrm>
          </p:grpSpPr>
          <p:sp>
            <p:nvSpPr>
              <p:cNvPr id="22" name="Rectangle: Rounded Corners 21"/>
              <p:cNvSpPr/>
              <p:nvPr/>
            </p:nvSpPr>
            <p:spPr>
              <a:xfrm>
                <a:off x="3202855" y="559140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5151" y="743246"/>
                <a:ext cx="456278" cy="457262"/>
              </a:xfrm>
              <a:prstGeom prst="rect">
                <a:avLst/>
              </a:prstGeom>
            </p:spPr>
          </p:pic>
        </p:grpSp>
      </p:grpSp>
      <p:grpSp>
        <p:nvGrpSpPr>
          <p:cNvPr id="59" name="Group 58"/>
          <p:cNvGrpSpPr/>
          <p:nvPr/>
        </p:nvGrpSpPr>
        <p:grpSpPr>
          <a:xfrm>
            <a:off x="3202855" y="1295339"/>
            <a:ext cx="5041985" cy="808364"/>
            <a:chOff x="3202855" y="1295339"/>
            <a:chExt cx="5041985" cy="808364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230998" y="1295339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App Service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202855" y="1311223"/>
              <a:ext cx="900871" cy="792480"/>
              <a:chOff x="3202855" y="1539823"/>
              <a:chExt cx="900871" cy="792480"/>
            </a:xfrm>
          </p:grpSpPr>
          <p:sp>
            <p:nvSpPr>
              <p:cNvPr id="21" name="Rectangle: Rounded Corners 20"/>
              <p:cNvSpPr/>
              <p:nvPr/>
            </p:nvSpPr>
            <p:spPr>
              <a:xfrm>
                <a:off x="3202855" y="1539823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8" name="Group 4"/>
              <p:cNvGrpSpPr>
                <a:grpSpLocks noChangeAspect="1"/>
              </p:cNvGrpSpPr>
              <p:nvPr/>
            </p:nvGrpSpPr>
            <p:grpSpPr bwMode="auto">
              <a:xfrm>
                <a:off x="3456132" y="1738227"/>
                <a:ext cx="394315" cy="394315"/>
                <a:chOff x="2401" y="976"/>
                <a:chExt cx="373" cy="373"/>
              </a:xfrm>
            </p:grpSpPr>
            <p:sp>
              <p:nvSpPr>
                <p:cNvPr id="10" name="Freeform 5"/>
                <p:cNvSpPr>
                  <a:spLocks/>
                </p:cNvSpPr>
                <p:nvPr/>
              </p:nvSpPr>
              <p:spPr bwMode="auto">
                <a:xfrm>
                  <a:off x="2401" y="1173"/>
                  <a:ext cx="176" cy="176"/>
                </a:xfrm>
                <a:custGeom>
                  <a:avLst/>
                  <a:gdLst>
                    <a:gd name="T0" fmla="*/ 352 w 411"/>
                    <a:gd name="T1" fmla="*/ 350 h 409"/>
                    <a:gd name="T2" fmla="*/ 61 w 411"/>
                    <a:gd name="T3" fmla="*/ 350 h 409"/>
                    <a:gd name="T4" fmla="*/ 61 w 411"/>
                    <a:gd name="T5" fmla="*/ 62 h 409"/>
                    <a:gd name="T6" fmla="*/ 119 w 411"/>
                    <a:gd name="T7" fmla="*/ 62 h 409"/>
                    <a:gd name="T8" fmla="*/ 108 w 411"/>
                    <a:gd name="T9" fmla="*/ 4 h 409"/>
                    <a:gd name="T10" fmla="*/ 108 w 411"/>
                    <a:gd name="T11" fmla="*/ 0 h 409"/>
                    <a:gd name="T12" fmla="*/ 0 w 411"/>
                    <a:gd name="T13" fmla="*/ 0 h 409"/>
                    <a:gd name="T14" fmla="*/ 0 w 411"/>
                    <a:gd name="T15" fmla="*/ 409 h 409"/>
                    <a:gd name="T16" fmla="*/ 411 w 411"/>
                    <a:gd name="T17" fmla="*/ 409 h 409"/>
                    <a:gd name="T18" fmla="*/ 411 w 411"/>
                    <a:gd name="T19" fmla="*/ 168 h 409"/>
                    <a:gd name="T20" fmla="*/ 352 w 411"/>
                    <a:gd name="T21" fmla="*/ 168 h 409"/>
                    <a:gd name="T22" fmla="*/ 352 w 411"/>
                    <a:gd name="T23" fmla="*/ 350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1" h="409">
                      <a:moveTo>
                        <a:pt x="352" y="350"/>
                      </a:moveTo>
                      <a:lnTo>
                        <a:pt x="61" y="350"/>
                      </a:lnTo>
                      <a:lnTo>
                        <a:pt x="61" y="62"/>
                      </a:lnTo>
                      <a:lnTo>
                        <a:pt x="119" y="62"/>
                      </a:lnTo>
                      <a:cubicBezTo>
                        <a:pt x="112" y="45"/>
                        <a:pt x="108" y="26"/>
                        <a:pt x="108" y="4"/>
                      </a:cubicBezTo>
                      <a:cubicBezTo>
                        <a:pt x="108" y="4"/>
                        <a:pt x="108" y="2"/>
                        <a:pt x="108" y="0"/>
                      </a:cubicBezTo>
                      <a:lnTo>
                        <a:pt x="0" y="0"/>
                      </a:lnTo>
                      <a:lnTo>
                        <a:pt x="0" y="409"/>
                      </a:lnTo>
                      <a:lnTo>
                        <a:pt x="411" y="409"/>
                      </a:lnTo>
                      <a:lnTo>
                        <a:pt x="411" y="168"/>
                      </a:lnTo>
                      <a:lnTo>
                        <a:pt x="352" y="168"/>
                      </a:lnTo>
                      <a:lnTo>
                        <a:pt x="352" y="3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" pitchFamily="2" charset="0"/>
                    <a:ea typeface="Roboto Th" pitchFamily="2" charset="0"/>
                  </a:endParaRPr>
                </a:p>
              </p:txBody>
            </p:sp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2598" y="1173"/>
                  <a:ext cx="176" cy="176"/>
                </a:xfrm>
                <a:custGeom>
                  <a:avLst/>
                  <a:gdLst>
                    <a:gd name="T0" fmla="*/ 296 w 411"/>
                    <a:gd name="T1" fmla="*/ 62 h 409"/>
                    <a:gd name="T2" fmla="*/ 349 w 411"/>
                    <a:gd name="T3" fmla="*/ 62 h 409"/>
                    <a:gd name="T4" fmla="*/ 349 w 411"/>
                    <a:gd name="T5" fmla="*/ 350 h 409"/>
                    <a:gd name="T6" fmla="*/ 59 w 411"/>
                    <a:gd name="T7" fmla="*/ 350 h 409"/>
                    <a:gd name="T8" fmla="*/ 59 w 411"/>
                    <a:gd name="T9" fmla="*/ 168 h 409"/>
                    <a:gd name="T10" fmla="*/ 0 w 411"/>
                    <a:gd name="T11" fmla="*/ 168 h 409"/>
                    <a:gd name="T12" fmla="*/ 0 w 411"/>
                    <a:gd name="T13" fmla="*/ 409 h 409"/>
                    <a:gd name="T14" fmla="*/ 411 w 411"/>
                    <a:gd name="T15" fmla="*/ 409 h 409"/>
                    <a:gd name="T16" fmla="*/ 411 w 411"/>
                    <a:gd name="T17" fmla="*/ 0 h 409"/>
                    <a:gd name="T18" fmla="*/ 281 w 411"/>
                    <a:gd name="T19" fmla="*/ 0 h 409"/>
                    <a:gd name="T20" fmla="*/ 296 w 411"/>
                    <a:gd name="T21" fmla="*/ 57 h 409"/>
                    <a:gd name="T22" fmla="*/ 296 w 411"/>
                    <a:gd name="T23" fmla="*/ 62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1" h="409">
                      <a:moveTo>
                        <a:pt x="296" y="62"/>
                      </a:moveTo>
                      <a:lnTo>
                        <a:pt x="349" y="62"/>
                      </a:lnTo>
                      <a:lnTo>
                        <a:pt x="349" y="350"/>
                      </a:lnTo>
                      <a:lnTo>
                        <a:pt x="59" y="350"/>
                      </a:lnTo>
                      <a:lnTo>
                        <a:pt x="59" y="168"/>
                      </a:lnTo>
                      <a:lnTo>
                        <a:pt x="0" y="168"/>
                      </a:lnTo>
                      <a:lnTo>
                        <a:pt x="0" y="409"/>
                      </a:lnTo>
                      <a:lnTo>
                        <a:pt x="411" y="409"/>
                      </a:lnTo>
                      <a:lnTo>
                        <a:pt x="411" y="0"/>
                      </a:lnTo>
                      <a:lnTo>
                        <a:pt x="281" y="0"/>
                      </a:lnTo>
                      <a:cubicBezTo>
                        <a:pt x="292" y="17"/>
                        <a:pt x="296" y="36"/>
                        <a:pt x="296" y="57"/>
                      </a:cubicBezTo>
                      <a:cubicBezTo>
                        <a:pt x="296" y="60"/>
                        <a:pt x="296" y="60"/>
                        <a:pt x="296" y="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" pitchFamily="2" charset="0"/>
                    <a:ea typeface="Roboto Th" pitchFamily="2" charset="0"/>
                  </a:endParaRPr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2401" y="977"/>
                  <a:ext cx="176" cy="175"/>
                </a:xfrm>
                <a:custGeom>
                  <a:avLst/>
                  <a:gdLst>
                    <a:gd name="T0" fmla="*/ 59 w 409"/>
                    <a:gd name="T1" fmla="*/ 347 h 408"/>
                    <a:gd name="T2" fmla="*/ 59 w 409"/>
                    <a:gd name="T3" fmla="*/ 59 h 408"/>
                    <a:gd name="T4" fmla="*/ 350 w 409"/>
                    <a:gd name="T5" fmla="*/ 59 h 408"/>
                    <a:gd name="T6" fmla="*/ 350 w 409"/>
                    <a:gd name="T7" fmla="*/ 226 h 408"/>
                    <a:gd name="T8" fmla="*/ 409 w 409"/>
                    <a:gd name="T9" fmla="*/ 197 h 408"/>
                    <a:gd name="T10" fmla="*/ 409 w 409"/>
                    <a:gd name="T11" fmla="*/ 0 h 408"/>
                    <a:gd name="T12" fmla="*/ 0 w 409"/>
                    <a:gd name="T13" fmla="*/ 0 h 408"/>
                    <a:gd name="T14" fmla="*/ 0 w 409"/>
                    <a:gd name="T15" fmla="*/ 408 h 408"/>
                    <a:gd name="T16" fmla="*/ 119 w 409"/>
                    <a:gd name="T17" fmla="*/ 408 h 408"/>
                    <a:gd name="T18" fmla="*/ 157 w 409"/>
                    <a:gd name="T19" fmla="*/ 349 h 408"/>
                    <a:gd name="T20" fmla="*/ 59 w 409"/>
                    <a:gd name="T21" fmla="*/ 347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408">
                      <a:moveTo>
                        <a:pt x="59" y="347"/>
                      </a:moveTo>
                      <a:lnTo>
                        <a:pt x="59" y="59"/>
                      </a:lnTo>
                      <a:lnTo>
                        <a:pt x="350" y="59"/>
                      </a:lnTo>
                      <a:lnTo>
                        <a:pt x="350" y="226"/>
                      </a:lnTo>
                      <a:cubicBezTo>
                        <a:pt x="369" y="214"/>
                        <a:pt x="388" y="203"/>
                        <a:pt x="409" y="197"/>
                      </a:cubicBezTo>
                      <a:lnTo>
                        <a:pt x="409" y="0"/>
                      </a:lnTo>
                      <a:lnTo>
                        <a:pt x="0" y="0"/>
                      </a:lnTo>
                      <a:lnTo>
                        <a:pt x="0" y="408"/>
                      </a:lnTo>
                      <a:lnTo>
                        <a:pt x="119" y="408"/>
                      </a:lnTo>
                      <a:cubicBezTo>
                        <a:pt x="127" y="385"/>
                        <a:pt x="140" y="366"/>
                        <a:pt x="157" y="349"/>
                      </a:cubicBezTo>
                      <a:lnTo>
                        <a:pt x="59" y="3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" pitchFamily="2" charset="0"/>
                    <a:ea typeface="Roboto Th" pitchFamily="2" charset="0"/>
                  </a:endParaRPr>
                </a:p>
              </p:txBody>
            </p:sp>
            <p:sp>
              <p:nvSpPr>
                <p:cNvPr id="13" name="Freeform 8"/>
                <p:cNvSpPr>
                  <a:spLocks/>
                </p:cNvSpPr>
                <p:nvPr/>
              </p:nvSpPr>
              <p:spPr bwMode="auto">
                <a:xfrm>
                  <a:off x="2598" y="976"/>
                  <a:ext cx="176" cy="175"/>
                </a:xfrm>
                <a:custGeom>
                  <a:avLst/>
                  <a:gdLst>
                    <a:gd name="T0" fmla="*/ 59 w 411"/>
                    <a:gd name="T1" fmla="*/ 195 h 409"/>
                    <a:gd name="T2" fmla="*/ 59 w 411"/>
                    <a:gd name="T3" fmla="*/ 62 h 409"/>
                    <a:gd name="T4" fmla="*/ 349 w 411"/>
                    <a:gd name="T5" fmla="*/ 62 h 409"/>
                    <a:gd name="T6" fmla="*/ 349 w 411"/>
                    <a:gd name="T7" fmla="*/ 350 h 409"/>
                    <a:gd name="T8" fmla="*/ 224 w 411"/>
                    <a:gd name="T9" fmla="*/ 350 h 409"/>
                    <a:gd name="T10" fmla="*/ 233 w 411"/>
                    <a:gd name="T11" fmla="*/ 407 h 409"/>
                    <a:gd name="T12" fmla="*/ 233 w 411"/>
                    <a:gd name="T13" fmla="*/ 409 h 409"/>
                    <a:gd name="T14" fmla="*/ 411 w 411"/>
                    <a:gd name="T15" fmla="*/ 409 h 409"/>
                    <a:gd name="T16" fmla="*/ 411 w 411"/>
                    <a:gd name="T17" fmla="*/ 0 h 409"/>
                    <a:gd name="T18" fmla="*/ 0 w 411"/>
                    <a:gd name="T19" fmla="*/ 0 h 409"/>
                    <a:gd name="T20" fmla="*/ 0 w 411"/>
                    <a:gd name="T21" fmla="*/ 189 h 409"/>
                    <a:gd name="T22" fmla="*/ 14 w 411"/>
                    <a:gd name="T23" fmla="*/ 189 h 409"/>
                    <a:gd name="T24" fmla="*/ 59 w 411"/>
                    <a:gd name="T25" fmla="*/ 195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409">
                      <a:moveTo>
                        <a:pt x="59" y="195"/>
                      </a:moveTo>
                      <a:lnTo>
                        <a:pt x="59" y="62"/>
                      </a:lnTo>
                      <a:lnTo>
                        <a:pt x="349" y="62"/>
                      </a:lnTo>
                      <a:lnTo>
                        <a:pt x="349" y="350"/>
                      </a:lnTo>
                      <a:lnTo>
                        <a:pt x="224" y="350"/>
                      </a:lnTo>
                      <a:cubicBezTo>
                        <a:pt x="228" y="369"/>
                        <a:pt x="233" y="388"/>
                        <a:pt x="233" y="407"/>
                      </a:cubicBezTo>
                      <a:cubicBezTo>
                        <a:pt x="233" y="407"/>
                        <a:pt x="233" y="409"/>
                        <a:pt x="233" y="409"/>
                      </a:cubicBezTo>
                      <a:lnTo>
                        <a:pt x="411" y="409"/>
                      </a:lnTo>
                      <a:lnTo>
                        <a:pt x="411" y="0"/>
                      </a:lnTo>
                      <a:lnTo>
                        <a:pt x="0" y="0"/>
                      </a:lnTo>
                      <a:lnTo>
                        <a:pt x="0" y="189"/>
                      </a:lnTo>
                      <a:cubicBezTo>
                        <a:pt x="4" y="189"/>
                        <a:pt x="10" y="189"/>
                        <a:pt x="14" y="189"/>
                      </a:cubicBezTo>
                      <a:cubicBezTo>
                        <a:pt x="29" y="189"/>
                        <a:pt x="44" y="191"/>
                        <a:pt x="59" y="19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" pitchFamily="2" charset="0"/>
                    <a:ea typeface="Roboto Th" pitchFamily="2" charset="0"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/>
              </p:nvSpPr>
              <p:spPr bwMode="auto">
                <a:xfrm>
                  <a:off x="2468" y="1075"/>
                  <a:ext cx="238" cy="150"/>
                </a:xfrm>
                <a:custGeom>
                  <a:avLst/>
                  <a:gdLst>
                    <a:gd name="T0" fmla="*/ 555 w 555"/>
                    <a:gd name="T1" fmla="*/ 286 h 350"/>
                    <a:gd name="T2" fmla="*/ 491 w 555"/>
                    <a:gd name="T3" fmla="*/ 221 h 350"/>
                    <a:gd name="T4" fmla="*/ 483 w 555"/>
                    <a:gd name="T5" fmla="*/ 221 h 350"/>
                    <a:gd name="T6" fmla="*/ 489 w 555"/>
                    <a:gd name="T7" fmla="*/ 174 h 350"/>
                    <a:gd name="T8" fmla="*/ 317 w 555"/>
                    <a:gd name="T9" fmla="*/ 0 h 350"/>
                    <a:gd name="T10" fmla="*/ 154 w 555"/>
                    <a:gd name="T11" fmla="*/ 119 h 350"/>
                    <a:gd name="T12" fmla="*/ 116 w 555"/>
                    <a:gd name="T13" fmla="*/ 113 h 350"/>
                    <a:gd name="T14" fmla="*/ 0 w 555"/>
                    <a:gd name="T15" fmla="*/ 231 h 350"/>
                    <a:gd name="T16" fmla="*/ 116 w 555"/>
                    <a:gd name="T17" fmla="*/ 350 h 350"/>
                    <a:gd name="T18" fmla="*/ 498 w 555"/>
                    <a:gd name="T19" fmla="*/ 350 h 350"/>
                    <a:gd name="T20" fmla="*/ 555 w 555"/>
                    <a:gd name="T21" fmla="*/ 286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55" h="350">
                      <a:moveTo>
                        <a:pt x="555" y="286"/>
                      </a:moveTo>
                      <a:cubicBezTo>
                        <a:pt x="555" y="250"/>
                        <a:pt x="525" y="221"/>
                        <a:pt x="491" y="221"/>
                      </a:cubicBezTo>
                      <a:cubicBezTo>
                        <a:pt x="489" y="221"/>
                        <a:pt x="487" y="221"/>
                        <a:pt x="483" y="221"/>
                      </a:cubicBezTo>
                      <a:cubicBezTo>
                        <a:pt x="487" y="206"/>
                        <a:pt x="489" y="191"/>
                        <a:pt x="489" y="174"/>
                      </a:cubicBezTo>
                      <a:cubicBezTo>
                        <a:pt x="489" y="79"/>
                        <a:pt x="413" y="0"/>
                        <a:pt x="317" y="0"/>
                      </a:cubicBezTo>
                      <a:cubicBezTo>
                        <a:pt x="241" y="0"/>
                        <a:pt x="178" y="49"/>
                        <a:pt x="154" y="119"/>
                      </a:cubicBezTo>
                      <a:cubicBezTo>
                        <a:pt x="142" y="115"/>
                        <a:pt x="129" y="113"/>
                        <a:pt x="116" y="113"/>
                      </a:cubicBezTo>
                      <a:cubicBezTo>
                        <a:pt x="51" y="113"/>
                        <a:pt x="0" y="166"/>
                        <a:pt x="0" y="231"/>
                      </a:cubicBezTo>
                      <a:cubicBezTo>
                        <a:pt x="0" y="297"/>
                        <a:pt x="53" y="350"/>
                        <a:pt x="116" y="350"/>
                      </a:cubicBezTo>
                      <a:lnTo>
                        <a:pt x="498" y="350"/>
                      </a:lnTo>
                      <a:cubicBezTo>
                        <a:pt x="529" y="348"/>
                        <a:pt x="555" y="320"/>
                        <a:pt x="555" y="2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" pitchFamily="2" charset="0"/>
                    <a:ea typeface="Roboto Th" pitchFamily="2" charset="0"/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3202856" y="2274017"/>
            <a:ext cx="5041984" cy="800422"/>
            <a:chOff x="3202856" y="2274017"/>
            <a:chExt cx="5041984" cy="800422"/>
          </a:xfrm>
        </p:grpSpPr>
        <p:sp>
          <p:nvSpPr>
            <p:cNvPr id="16" name="Rectangle: Rounded Corners 15"/>
            <p:cNvSpPr/>
            <p:nvPr/>
          </p:nvSpPr>
          <p:spPr>
            <a:xfrm>
              <a:off x="4230998" y="2274017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Service Fabric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3202856" y="2281959"/>
              <a:ext cx="900871" cy="792480"/>
              <a:chOff x="3202856" y="2510559"/>
              <a:chExt cx="900871" cy="792480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3202856" y="2510559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3428236" y="2670487"/>
                <a:ext cx="453193" cy="454046"/>
              </a:xfrm>
              <a:custGeom>
                <a:avLst/>
                <a:gdLst>
                  <a:gd name="T0" fmla="*/ 957 w 957"/>
                  <a:gd name="T1" fmla="*/ 404 h 958"/>
                  <a:gd name="T2" fmla="*/ 808 w 957"/>
                  <a:gd name="T3" fmla="*/ 255 h 958"/>
                  <a:gd name="T4" fmla="*/ 725 w 957"/>
                  <a:gd name="T5" fmla="*/ 280 h 958"/>
                  <a:gd name="T6" fmla="*/ 621 w 957"/>
                  <a:gd name="T7" fmla="*/ 194 h 958"/>
                  <a:gd name="T8" fmla="*/ 628 w 957"/>
                  <a:gd name="T9" fmla="*/ 150 h 958"/>
                  <a:gd name="T10" fmla="*/ 478 w 957"/>
                  <a:gd name="T11" fmla="*/ 0 h 958"/>
                  <a:gd name="T12" fmla="*/ 329 w 957"/>
                  <a:gd name="T13" fmla="*/ 150 h 958"/>
                  <a:gd name="T14" fmla="*/ 335 w 957"/>
                  <a:gd name="T15" fmla="*/ 194 h 958"/>
                  <a:gd name="T16" fmla="*/ 224 w 957"/>
                  <a:gd name="T17" fmla="*/ 286 h 958"/>
                  <a:gd name="T18" fmla="*/ 149 w 957"/>
                  <a:gd name="T19" fmla="*/ 270 h 958"/>
                  <a:gd name="T20" fmla="*/ 0 w 957"/>
                  <a:gd name="T21" fmla="*/ 404 h 958"/>
                  <a:gd name="T22" fmla="*/ 123 w 957"/>
                  <a:gd name="T23" fmla="*/ 552 h 958"/>
                  <a:gd name="T24" fmla="*/ 163 w 957"/>
                  <a:gd name="T25" fmla="*/ 696 h 958"/>
                  <a:gd name="T26" fmla="*/ 112 w 957"/>
                  <a:gd name="T27" fmla="*/ 809 h 958"/>
                  <a:gd name="T28" fmla="*/ 261 w 957"/>
                  <a:gd name="T29" fmla="*/ 958 h 958"/>
                  <a:gd name="T30" fmla="*/ 401 w 957"/>
                  <a:gd name="T31" fmla="*/ 861 h 958"/>
                  <a:gd name="T32" fmla="*/ 555 w 957"/>
                  <a:gd name="T33" fmla="*/ 861 h 958"/>
                  <a:gd name="T34" fmla="*/ 695 w 957"/>
                  <a:gd name="T35" fmla="*/ 958 h 958"/>
                  <a:gd name="T36" fmla="*/ 845 w 957"/>
                  <a:gd name="T37" fmla="*/ 809 h 958"/>
                  <a:gd name="T38" fmla="*/ 790 w 957"/>
                  <a:gd name="T39" fmla="*/ 692 h 958"/>
                  <a:gd name="T40" fmla="*/ 831 w 957"/>
                  <a:gd name="T41" fmla="*/ 552 h 958"/>
                  <a:gd name="T42" fmla="*/ 957 w 957"/>
                  <a:gd name="T43" fmla="*/ 404 h 958"/>
                  <a:gd name="T44" fmla="*/ 695 w 957"/>
                  <a:gd name="T45" fmla="*/ 659 h 958"/>
                  <a:gd name="T46" fmla="*/ 549 w 957"/>
                  <a:gd name="T47" fmla="*/ 778 h 958"/>
                  <a:gd name="T48" fmla="*/ 408 w 957"/>
                  <a:gd name="T49" fmla="*/ 778 h 958"/>
                  <a:gd name="T50" fmla="*/ 261 w 957"/>
                  <a:gd name="T51" fmla="*/ 659 h 958"/>
                  <a:gd name="T52" fmla="*/ 239 w 957"/>
                  <a:gd name="T53" fmla="*/ 661 h 958"/>
                  <a:gd name="T54" fmla="*/ 206 w 957"/>
                  <a:gd name="T55" fmla="*/ 543 h 958"/>
                  <a:gd name="T56" fmla="*/ 299 w 957"/>
                  <a:gd name="T57" fmla="*/ 404 h 958"/>
                  <a:gd name="T58" fmla="*/ 284 w 957"/>
                  <a:gd name="T59" fmla="*/ 343 h 958"/>
                  <a:gd name="T60" fmla="*/ 381 w 957"/>
                  <a:gd name="T61" fmla="*/ 263 h 958"/>
                  <a:gd name="T62" fmla="*/ 478 w 957"/>
                  <a:gd name="T63" fmla="*/ 300 h 958"/>
                  <a:gd name="T64" fmla="*/ 576 w 957"/>
                  <a:gd name="T65" fmla="*/ 263 h 958"/>
                  <a:gd name="T66" fmla="*/ 672 w 957"/>
                  <a:gd name="T67" fmla="*/ 342 h 958"/>
                  <a:gd name="T68" fmla="*/ 658 w 957"/>
                  <a:gd name="T69" fmla="*/ 404 h 958"/>
                  <a:gd name="T70" fmla="*/ 748 w 957"/>
                  <a:gd name="T71" fmla="*/ 542 h 958"/>
                  <a:gd name="T72" fmla="*/ 714 w 957"/>
                  <a:gd name="T73" fmla="*/ 660 h 958"/>
                  <a:gd name="T74" fmla="*/ 695 w 957"/>
                  <a:gd name="T75" fmla="*/ 659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7" h="958">
                    <a:moveTo>
                      <a:pt x="957" y="404"/>
                    </a:moveTo>
                    <a:cubicBezTo>
                      <a:pt x="957" y="322"/>
                      <a:pt x="890" y="255"/>
                      <a:pt x="808" y="255"/>
                    </a:cubicBezTo>
                    <a:cubicBezTo>
                      <a:pt x="777" y="255"/>
                      <a:pt x="749" y="264"/>
                      <a:pt x="725" y="280"/>
                    </a:cubicBezTo>
                    <a:lnTo>
                      <a:pt x="621" y="194"/>
                    </a:lnTo>
                    <a:cubicBezTo>
                      <a:pt x="626" y="180"/>
                      <a:pt x="628" y="165"/>
                      <a:pt x="628" y="150"/>
                    </a:cubicBezTo>
                    <a:cubicBezTo>
                      <a:pt x="628" y="67"/>
                      <a:pt x="561" y="0"/>
                      <a:pt x="478" y="0"/>
                    </a:cubicBezTo>
                    <a:cubicBezTo>
                      <a:pt x="396" y="0"/>
                      <a:pt x="329" y="67"/>
                      <a:pt x="329" y="150"/>
                    </a:cubicBezTo>
                    <a:cubicBezTo>
                      <a:pt x="329" y="165"/>
                      <a:pt x="331" y="180"/>
                      <a:pt x="335" y="194"/>
                    </a:cubicBezTo>
                    <a:lnTo>
                      <a:pt x="224" y="286"/>
                    </a:lnTo>
                    <a:cubicBezTo>
                      <a:pt x="202" y="276"/>
                      <a:pt x="176" y="270"/>
                      <a:pt x="149" y="270"/>
                    </a:cubicBezTo>
                    <a:cubicBezTo>
                      <a:pt x="67" y="270"/>
                      <a:pt x="0" y="322"/>
                      <a:pt x="0" y="404"/>
                    </a:cubicBezTo>
                    <a:cubicBezTo>
                      <a:pt x="0" y="478"/>
                      <a:pt x="53" y="539"/>
                      <a:pt x="123" y="552"/>
                    </a:cubicBezTo>
                    <a:lnTo>
                      <a:pt x="163" y="696"/>
                    </a:lnTo>
                    <a:cubicBezTo>
                      <a:pt x="132" y="723"/>
                      <a:pt x="112" y="763"/>
                      <a:pt x="112" y="809"/>
                    </a:cubicBezTo>
                    <a:cubicBezTo>
                      <a:pt x="112" y="891"/>
                      <a:pt x="179" y="958"/>
                      <a:pt x="261" y="958"/>
                    </a:cubicBezTo>
                    <a:cubicBezTo>
                      <a:pt x="326" y="958"/>
                      <a:pt x="380" y="918"/>
                      <a:pt x="401" y="861"/>
                    </a:cubicBezTo>
                    <a:lnTo>
                      <a:pt x="555" y="861"/>
                    </a:lnTo>
                    <a:cubicBezTo>
                      <a:pt x="576" y="918"/>
                      <a:pt x="631" y="958"/>
                      <a:pt x="695" y="958"/>
                    </a:cubicBezTo>
                    <a:cubicBezTo>
                      <a:pt x="778" y="958"/>
                      <a:pt x="845" y="891"/>
                      <a:pt x="845" y="809"/>
                    </a:cubicBezTo>
                    <a:cubicBezTo>
                      <a:pt x="845" y="762"/>
                      <a:pt x="824" y="720"/>
                      <a:pt x="790" y="692"/>
                    </a:cubicBezTo>
                    <a:lnTo>
                      <a:pt x="831" y="552"/>
                    </a:lnTo>
                    <a:cubicBezTo>
                      <a:pt x="903" y="541"/>
                      <a:pt x="957" y="479"/>
                      <a:pt x="957" y="404"/>
                    </a:cubicBezTo>
                    <a:close/>
                    <a:moveTo>
                      <a:pt x="695" y="659"/>
                    </a:moveTo>
                    <a:cubicBezTo>
                      <a:pt x="623" y="659"/>
                      <a:pt x="563" y="710"/>
                      <a:pt x="549" y="778"/>
                    </a:cubicBezTo>
                    <a:lnTo>
                      <a:pt x="408" y="778"/>
                    </a:lnTo>
                    <a:cubicBezTo>
                      <a:pt x="394" y="710"/>
                      <a:pt x="334" y="659"/>
                      <a:pt x="261" y="659"/>
                    </a:cubicBezTo>
                    <a:cubicBezTo>
                      <a:pt x="254" y="659"/>
                      <a:pt x="246" y="660"/>
                      <a:pt x="239" y="661"/>
                    </a:cubicBezTo>
                    <a:lnTo>
                      <a:pt x="206" y="543"/>
                    </a:lnTo>
                    <a:cubicBezTo>
                      <a:pt x="260" y="521"/>
                      <a:pt x="299" y="467"/>
                      <a:pt x="299" y="404"/>
                    </a:cubicBezTo>
                    <a:cubicBezTo>
                      <a:pt x="299" y="381"/>
                      <a:pt x="293" y="361"/>
                      <a:pt x="284" y="343"/>
                    </a:cubicBezTo>
                    <a:lnTo>
                      <a:pt x="381" y="263"/>
                    </a:lnTo>
                    <a:cubicBezTo>
                      <a:pt x="407" y="286"/>
                      <a:pt x="441" y="300"/>
                      <a:pt x="478" y="300"/>
                    </a:cubicBezTo>
                    <a:cubicBezTo>
                      <a:pt x="516" y="300"/>
                      <a:pt x="550" y="286"/>
                      <a:pt x="576" y="263"/>
                    </a:cubicBezTo>
                    <a:lnTo>
                      <a:pt x="672" y="342"/>
                    </a:lnTo>
                    <a:cubicBezTo>
                      <a:pt x="663" y="361"/>
                      <a:pt x="658" y="382"/>
                      <a:pt x="658" y="404"/>
                    </a:cubicBezTo>
                    <a:cubicBezTo>
                      <a:pt x="658" y="466"/>
                      <a:pt x="695" y="519"/>
                      <a:pt x="748" y="542"/>
                    </a:cubicBezTo>
                    <a:lnTo>
                      <a:pt x="714" y="660"/>
                    </a:lnTo>
                    <a:cubicBezTo>
                      <a:pt x="708" y="659"/>
                      <a:pt x="702" y="659"/>
                      <a:pt x="695" y="65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Roboto Th" pitchFamily="2" charset="0"/>
                  <a:ea typeface="Roboto Th" pitchFamily="2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202857" y="3252695"/>
            <a:ext cx="5041983" cy="792480"/>
            <a:chOff x="3202857" y="3252695"/>
            <a:chExt cx="5041983" cy="792480"/>
          </a:xfrm>
        </p:grpSpPr>
        <p:sp>
          <p:nvSpPr>
            <p:cNvPr id="17" name="Rectangle: Rounded Corners 16"/>
            <p:cNvSpPr/>
            <p:nvPr/>
          </p:nvSpPr>
          <p:spPr>
            <a:xfrm>
              <a:off x="4230998" y="3252695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Container Service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202857" y="3252695"/>
              <a:ext cx="900871" cy="792480"/>
              <a:chOff x="3202857" y="3481295"/>
              <a:chExt cx="900871" cy="792480"/>
            </a:xfrm>
          </p:grpSpPr>
          <p:sp>
            <p:nvSpPr>
              <p:cNvPr id="20" name="Rectangle: Rounded Corners 19"/>
              <p:cNvSpPr/>
              <p:nvPr/>
            </p:nvSpPr>
            <p:spPr>
              <a:xfrm>
                <a:off x="3202857" y="3481295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3653" y="3758877"/>
                <a:ext cx="457071" cy="262802"/>
                <a:chOff x="3413653" y="3758877"/>
                <a:chExt cx="457071" cy="262802"/>
              </a:xfrm>
            </p:grpSpPr>
            <p:sp>
              <p:nvSpPr>
                <p:cNvPr id="33" name="Rectangle: Rounded Corners 32"/>
                <p:cNvSpPr/>
                <p:nvPr/>
              </p:nvSpPr>
              <p:spPr>
                <a:xfrm>
                  <a:off x="3413653" y="3758877"/>
                  <a:ext cx="457071" cy="262802"/>
                </a:xfrm>
                <a:prstGeom prst="roundRect">
                  <a:avLst>
                    <a:gd name="adj" fmla="val 7513"/>
                  </a:avLst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" pitchFamily="2" charset="0"/>
                    <a:ea typeface="Roboto Th" pitchFamily="2" charset="0"/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3526961" y="3759020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3639886" y="3768293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752196" y="3768293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oup 61"/>
          <p:cNvGrpSpPr/>
          <p:nvPr/>
        </p:nvGrpSpPr>
        <p:grpSpPr>
          <a:xfrm>
            <a:off x="3204326" y="4223431"/>
            <a:ext cx="5040513" cy="800422"/>
            <a:chOff x="3204326" y="4223431"/>
            <a:chExt cx="5040513" cy="800422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4230998" y="4231373"/>
              <a:ext cx="4013841" cy="792480"/>
            </a:xfrm>
            <a:prstGeom prst="roundRect">
              <a:avLst>
                <a:gd name="adj" fmla="val 8248"/>
              </a:avLst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Virtual Machine Scale Sets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204326" y="4223431"/>
              <a:ext cx="900871" cy="792480"/>
              <a:chOff x="3204326" y="4452031"/>
              <a:chExt cx="900871" cy="792480"/>
            </a:xfrm>
          </p:grpSpPr>
          <p:sp>
            <p:nvSpPr>
              <p:cNvPr id="24" name="Rectangle: Rounded Corners 23"/>
              <p:cNvSpPr/>
              <p:nvPr/>
            </p:nvSpPr>
            <p:spPr>
              <a:xfrm>
                <a:off x="3204326" y="4452031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3439621" y="4627774"/>
                <a:ext cx="426279" cy="456877"/>
                <a:chOff x="3352282" y="4547965"/>
                <a:chExt cx="575208" cy="616496"/>
              </a:xfrm>
            </p:grpSpPr>
            <p:cxnSp>
              <p:nvCxnSpPr>
                <p:cNvPr id="42" name="Straight Arrow Connector 41"/>
                <p:cNvCxnSpPr>
                  <a:cxnSpLocks/>
                </p:cNvCxnSpPr>
                <p:nvPr/>
              </p:nvCxnSpPr>
              <p:spPr>
                <a:xfrm>
                  <a:off x="3352282" y="4848271"/>
                  <a:ext cx="575208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>
                  <a:cxnSpLocks/>
                </p:cNvCxnSpPr>
                <p:nvPr/>
              </p:nvCxnSpPr>
              <p:spPr>
                <a:xfrm flipV="1">
                  <a:off x="3632448" y="4547965"/>
                  <a:ext cx="14876" cy="616496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3" name="Group 62"/>
          <p:cNvGrpSpPr/>
          <p:nvPr/>
        </p:nvGrpSpPr>
        <p:grpSpPr>
          <a:xfrm>
            <a:off x="3202857" y="5194167"/>
            <a:ext cx="5041982" cy="808364"/>
            <a:chOff x="3202857" y="5194167"/>
            <a:chExt cx="5041982" cy="80836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4230998" y="5210051"/>
              <a:ext cx="4013841" cy="792480"/>
            </a:xfrm>
            <a:prstGeom prst="roundRect">
              <a:avLst>
                <a:gd name="adj" fmla="val 8248"/>
              </a:avLst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Virtual Machines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202857" y="5194167"/>
              <a:ext cx="900871" cy="792480"/>
              <a:chOff x="3202857" y="5422767"/>
              <a:chExt cx="900871" cy="792480"/>
            </a:xfrm>
          </p:grpSpPr>
          <p:sp>
            <p:nvSpPr>
              <p:cNvPr id="25" name="Rectangle: Rounded Corners 24"/>
              <p:cNvSpPr/>
              <p:nvPr/>
            </p:nvSpPr>
            <p:spPr>
              <a:xfrm>
                <a:off x="3202857" y="5422767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401621" y="5596605"/>
                <a:ext cx="484927" cy="466879"/>
                <a:chOff x="3401621" y="5596605"/>
                <a:chExt cx="484927" cy="466879"/>
              </a:xfrm>
            </p:grpSpPr>
            <p:sp>
              <p:nvSpPr>
                <p:cNvPr id="49" name="Rectangle: Rounded Corners 48"/>
                <p:cNvSpPr/>
                <p:nvPr/>
              </p:nvSpPr>
              <p:spPr>
                <a:xfrm>
                  <a:off x="3401621" y="5596605"/>
                  <a:ext cx="338543" cy="338543"/>
                </a:xfrm>
                <a:prstGeom prst="round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" pitchFamily="2" charset="0"/>
                    <a:ea typeface="Roboto Th" pitchFamily="2" charset="0"/>
                  </a:endParaRPr>
                </a:p>
              </p:txBody>
            </p:sp>
            <p:sp>
              <p:nvSpPr>
                <p:cNvPr id="50" name="Rectangle: Rounded Corners 49"/>
                <p:cNvSpPr/>
                <p:nvPr/>
              </p:nvSpPr>
              <p:spPr>
                <a:xfrm>
                  <a:off x="3548005" y="5724941"/>
                  <a:ext cx="338543" cy="338543"/>
                </a:xfrm>
                <a:prstGeom prst="roundRect">
                  <a:avLst/>
                </a:prstGeom>
                <a:solidFill>
                  <a:srgbClr val="404040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" pitchFamily="2" charset="0"/>
                    <a:ea typeface="Roboto Th" pitchFamily="2" charset="0"/>
                  </a:endParaRPr>
                </a:p>
              </p:txBody>
            </p:sp>
          </p:grpSp>
        </p:grpSp>
      </p:grpSp>
      <p:sp>
        <p:nvSpPr>
          <p:cNvPr id="66" name="Rectangle: Rounded Corners 65"/>
          <p:cNvSpPr/>
          <p:nvPr/>
        </p:nvSpPr>
        <p:spPr>
          <a:xfrm>
            <a:off x="8370640" y="330017"/>
            <a:ext cx="868680" cy="5672514"/>
          </a:xfrm>
          <a:prstGeom prst="roundRect">
            <a:avLst>
              <a:gd name="adj" fmla="val 7018"/>
            </a:avLst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dirty="0"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Marketplaces</a:t>
            </a:r>
          </a:p>
        </p:txBody>
      </p:sp>
      <p:sp>
        <p:nvSpPr>
          <p:cNvPr id="67" name="Rectangle: Rounded Corners 66"/>
          <p:cNvSpPr/>
          <p:nvPr/>
        </p:nvSpPr>
        <p:spPr>
          <a:xfrm>
            <a:off x="2218370" y="330017"/>
            <a:ext cx="868680" cy="5672514"/>
          </a:xfrm>
          <a:prstGeom prst="roundRect">
            <a:avLst>
              <a:gd name="adj" fmla="val 701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dirty="0"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Azure Resource Manager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9921240" y="211127"/>
            <a:ext cx="1443107" cy="5957086"/>
            <a:chOff x="9921240" y="211127"/>
            <a:chExt cx="1443107" cy="5957086"/>
          </a:xfrm>
        </p:grpSpPr>
        <p:sp>
          <p:nvSpPr>
            <p:cNvPr id="70" name="TextBox 69"/>
            <p:cNvSpPr txBox="1"/>
            <p:nvPr/>
          </p:nvSpPr>
          <p:spPr>
            <a:xfrm>
              <a:off x="10138410" y="211127"/>
              <a:ext cx="1104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Agility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084187" y="5706548"/>
              <a:ext cx="128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Roboto Th" pitchFamily="2" charset="0"/>
                  <a:ea typeface="Roboto Th" pitchFamily="2" charset="0"/>
                  <a:cs typeface="Segoe UI Light" panose="020B0502040204020203" pitchFamily="34" charset="0"/>
                </a:rPr>
                <a:t>Control</a:t>
              </a:r>
            </a:p>
          </p:txBody>
        </p:sp>
        <p:cxnSp>
          <p:nvCxnSpPr>
            <p:cNvPr id="73" name="Straight Arrow Connector 72"/>
            <p:cNvCxnSpPr>
              <a:cxnSpLocks/>
            </p:cNvCxnSpPr>
            <p:nvPr/>
          </p:nvCxnSpPr>
          <p:spPr>
            <a:xfrm>
              <a:off x="9921240" y="396240"/>
              <a:ext cx="20060" cy="5590407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8307092" y="6331058"/>
            <a:ext cx="32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Azure compute stack</a:t>
            </a:r>
          </a:p>
        </p:txBody>
      </p:sp>
    </p:spTree>
    <p:extLst>
      <p:ext uri="{BB962C8B-B14F-4D97-AF65-F5344CB8AC3E}">
        <p14:creationId xmlns:p14="http://schemas.microsoft.com/office/powerpoint/2010/main" val="228090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AzureServiceFabric_hig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3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4205" y="39276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Aft>
                <a:spcPts val="0"/>
              </a:spcAft>
            </a:pPr>
            <a:r>
              <a:rPr lang="en-GB" sz="2400" b="1" dirty="0">
                <a:latin typeface="Roboto Th" pitchFamily="2" charset="0"/>
                <a:ea typeface="Roboto Th" pitchFamily="2" charset="0"/>
              </a:rPr>
              <a:t>DEMO</a:t>
            </a:r>
          </a:p>
          <a:p>
            <a:pPr marL="342900" lvl="0" indent="-342900"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2400" dirty="0" err="1">
                <a:latin typeface="Roboto Th" pitchFamily="2" charset="0"/>
                <a:ea typeface="Roboto Th" pitchFamily="2" charset="0"/>
              </a:rPr>
              <a:t>Stateful</a:t>
            </a:r>
            <a:r>
              <a:rPr lang="en-GB" sz="2400" dirty="0">
                <a:latin typeface="Roboto Th" pitchFamily="2" charset="0"/>
                <a:ea typeface="Roboto Th" pitchFamily="2" charset="0"/>
              </a:rPr>
              <a:t> fail over</a:t>
            </a:r>
          </a:p>
          <a:p>
            <a:pPr marL="342900" lvl="0" indent="-342900"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2400" dirty="0">
                <a:latin typeface="Roboto Th" pitchFamily="2" charset="0"/>
                <a:ea typeface="Roboto Th" pitchFamily="2" charset="0"/>
              </a:rPr>
              <a:t>Rolling upgrades</a:t>
            </a:r>
          </a:p>
          <a:p>
            <a:pPr marL="342900" lvl="0" indent="-342900"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2400" dirty="0">
                <a:latin typeface="Roboto Th" pitchFamily="2" charset="0"/>
                <a:ea typeface="Roboto Th" pitchFamily="2" charset="0"/>
              </a:rPr>
              <a:t>Service placement</a:t>
            </a:r>
          </a:p>
          <a:p>
            <a:pPr marL="342900" lvl="0" indent="-342900"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2400" dirty="0" err="1">
                <a:latin typeface="Roboto Th" pitchFamily="2" charset="0"/>
                <a:ea typeface="Roboto Th" pitchFamily="2" charset="0"/>
              </a:rPr>
              <a:t>Stateful</a:t>
            </a:r>
            <a:r>
              <a:rPr lang="en-GB" sz="2400" dirty="0">
                <a:latin typeface="Roboto Th" pitchFamily="2" charset="0"/>
                <a:ea typeface="Roboto Th" pitchFamily="2" charset="0"/>
              </a:rPr>
              <a:t> partitioning</a:t>
            </a:r>
          </a:p>
        </p:txBody>
      </p:sp>
    </p:spTree>
    <p:extLst>
      <p:ext uri="{BB962C8B-B14F-4D97-AF65-F5344CB8AC3E}">
        <p14:creationId xmlns:p14="http://schemas.microsoft.com/office/powerpoint/2010/main" val="28185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630118" y="942475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: Rounded Corners 95"/>
          <p:cNvSpPr/>
          <p:nvPr/>
        </p:nvSpPr>
        <p:spPr>
          <a:xfrm>
            <a:off x="5331918" y="950100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: Rounded Corners 96"/>
          <p:cNvSpPr/>
          <p:nvPr/>
        </p:nvSpPr>
        <p:spPr>
          <a:xfrm>
            <a:off x="7028496" y="950100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: Rounded Corners 97"/>
          <p:cNvSpPr/>
          <p:nvPr/>
        </p:nvSpPr>
        <p:spPr>
          <a:xfrm>
            <a:off x="3630118" y="2597162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: Rounded Corners 98"/>
          <p:cNvSpPr/>
          <p:nvPr/>
        </p:nvSpPr>
        <p:spPr>
          <a:xfrm>
            <a:off x="5331918" y="2597161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: Rounded Corners 99"/>
          <p:cNvSpPr/>
          <p:nvPr/>
        </p:nvSpPr>
        <p:spPr>
          <a:xfrm>
            <a:off x="7028495" y="2597161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: Rounded Corners 100"/>
          <p:cNvSpPr/>
          <p:nvPr/>
        </p:nvSpPr>
        <p:spPr>
          <a:xfrm>
            <a:off x="3630118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: Rounded Corners 106"/>
          <p:cNvSpPr/>
          <p:nvPr/>
        </p:nvSpPr>
        <p:spPr>
          <a:xfrm>
            <a:off x="5331917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CF0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: Rounded Corners 107"/>
          <p:cNvSpPr/>
          <p:nvPr/>
        </p:nvSpPr>
        <p:spPr>
          <a:xfrm>
            <a:off x="7028494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CF0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3788573" y="1873241"/>
            <a:ext cx="3691866" cy="3570331"/>
            <a:chOff x="3788573" y="1873241"/>
            <a:chExt cx="3691866" cy="3570331"/>
          </a:xfrm>
        </p:grpSpPr>
        <p:sp>
          <p:nvSpPr>
            <p:cNvPr id="110" name="Oval 109"/>
            <p:cNvSpPr/>
            <p:nvPr/>
          </p:nvSpPr>
          <p:spPr>
            <a:xfrm>
              <a:off x="378896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378857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378857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549076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549037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549037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722431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722392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722392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6" name="Title 4"/>
          <p:cNvSpPr txBox="1">
            <a:spLocks/>
          </p:cNvSpPr>
          <p:nvPr/>
        </p:nvSpPr>
        <p:spPr>
          <a:xfrm>
            <a:off x="252005" y="2597161"/>
            <a:ext cx="28649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GB" sz="2800" dirty="0">
                <a:latin typeface="Roboto Th" pitchFamily="2" charset="0"/>
                <a:ea typeface="Roboto Th" pitchFamily="2" charset="0"/>
              </a:rPr>
              <a:t>System Services</a:t>
            </a:r>
          </a:p>
        </p:txBody>
      </p:sp>
      <p:sp>
        <p:nvSpPr>
          <p:cNvPr id="137" name="Rectangle: Rounded Corners 136"/>
          <p:cNvSpPr/>
          <p:nvPr/>
        </p:nvSpPr>
        <p:spPr>
          <a:xfrm>
            <a:off x="3376155" y="663624"/>
            <a:ext cx="5238750" cy="5194300"/>
          </a:xfrm>
          <a:prstGeom prst="roundRect">
            <a:avLst>
              <a:gd name="adj" fmla="val 1997"/>
            </a:avLst>
          </a:prstGeom>
          <a:noFill/>
          <a:ln w="19050">
            <a:solidFill>
              <a:srgbClr val="4040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4042121" y="2214078"/>
            <a:ext cx="3943268" cy="3743514"/>
            <a:chOff x="4042121" y="2214078"/>
            <a:chExt cx="3943268" cy="3743514"/>
          </a:xfrm>
        </p:grpSpPr>
        <p:sp>
          <p:nvSpPr>
            <p:cNvPr id="23" name="Rectangle 22"/>
            <p:cNvSpPr/>
            <p:nvPr/>
          </p:nvSpPr>
          <p:spPr>
            <a:xfrm>
              <a:off x="4044693" y="221407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26579" y="221407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461972" y="222336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042121" y="3862292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741310" y="386000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82169" y="387564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042121" y="5492673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741310" y="550593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CF016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436633" y="5491759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CF016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73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630118" y="942475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: Rounded Corners 95"/>
          <p:cNvSpPr/>
          <p:nvPr/>
        </p:nvSpPr>
        <p:spPr>
          <a:xfrm>
            <a:off x="5331918" y="950100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: Rounded Corners 96"/>
          <p:cNvSpPr/>
          <p:nvPr/>
        </p:nvSpPr>
        <p:spPr>
          <a:xfrm>
            <a:off x="7028493" y="969661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: Rounded Corners 97"/>
          <p:cNvSpPr/>
          <p:nvPr/>
        </p:nvSpPr>
        <p:spPr>
          <a:xfrm>
            <a:off x="3630118" y="2597162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: Rounded Corners 98"/>
          <p:cNvSpPr/>
          <p:nvPr/>
        </p:nvSpPr>
        <p:spPr>
          <a:xfrm>
            <a:off x="5331918" y="2597161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: Rounded Corners 99"/>
          <p:cNvSpPr/>
          <p:nvPr/>
        </p:nvSpPr>
        <p:spPr>
          <a:xfrm>
            <a:off x="7028495" y="2597161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: Rounded Corners 100"/>
          <p:cNvSpPr/>
          <p:nvPr/>
        </p:nvSpPr>
        <p:spPr>
          <a:xfrm>
            <a:off x="3630118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: Rounded Corners 106"/>
          <p:cNvSpPr/>
          <p:nvPr/>
        </p:nvSpPr>
        <p:spPr>
          <a:xfrm>
            <a:off x="5331917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CF0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: Rounded Corners 107"/>
          <p:cNvSpPr/>
          <p:nvPr/>
        </p:nvSpPr>
        <p:spPr>
          <a:xfrm>
            <a:off x="7028494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CF0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/>
          <p:cNvGrpSpPr/>
          <p:nvPr/>
        </p:nvGrpSpPr>
        <p:grpSpPr>
          <a:xfrm>
            <a:off x="3788573" y="1873241"/>
            <a:ext cx="3691866" cy="3570331"/>
            <a:chOff x="3788573" y="1873241"/>
            <a:chExt cx="3691866" cy="3570331"/>
          </a:xfrm>
        </p:grpSpPr>
        <p:sp>
          <p:nvSpPr>
            <p:cNvPr id="22" name="Oval 21"/>
            <p:cNvSpPr/>
            <p:nvPr/>
          </p:nvSpPr>
          <p:spPr>
            <a:xfrm>
              <a:off x="378896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78857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78857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49076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549037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49037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722431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722392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722392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2" name="Oval 31"/>
          <p:cNvSpPr/>
          <p:nvPr/>
        </p:nvSpPr>
        <p:spPr>
          <a:xfrm>
            <a:off x="4010138" y="2804007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/>
          <p:cNvSpPr/>
          <p:nvPr/>
        </p:nvSpPr>
        <p:spPr>
          <a:xfrm>
            <a:off x="7915388" y="4931332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Oval 34"/>
          <p:cNvSpPr/>
          <p:nvPr/>
        </p:nvSpPr>
        <p:spPr>
          <a:xfrm>
            <a:off x="6238988" y="1146657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Oval 35"/>
          <p:cNvSpPr/>
          <p:nvPr/>
        </p:nvSpPr>
        <p:spPr>
          <a:xfrm>
            <a:off x="4293731" y="3386595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Oval 36"/>
          <p:cNvSpPr/>
          <p:nvPr/>
        </p:nvSpPr>
        <p:spPr>
          <a:xfrm>
            <a:off x="4505426" y="1146657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/>
          <p:cNvSpPr/>
          <p:nvPr/>
        </p:nvSpPr>
        <p:spPr>
          <a:xfrm>
            <a:off x="5642891" y="2880408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/>
          <p:cNvSpPr/>
          <p:nvPr/>
        </p:nvSpPr>
        <p:spPr>
          <a:xfrm>
            <a:off x="6162788" y="4607407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/>
          <p:cNvSpPr/>
          <p:nvPr/>
        </p:nvSpPr>
        <p:spPr>
          <a:xfrm>
            <a:off x="4487427" y="5059392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Oval 40"/>
          <p:cNvSpPr/>
          <p:nvPr/>
        </p:nvSpPr>
        <p:spPr>
          <a:xfrm>
            <a:off x="3855201" y="4409675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Oval 41"/>
          <p:cNvSpPr/>
          <p:nvPr/>
        </p:nvSpPr>
        <p:spPr>
          <a:xfrm>
            <a:off x="4426664" y="4475812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Oval 42"/>
          <p:cNvSpPr/>
          <p:nvPr/>
        </p:nvSpPr>
        <p:spPr>
          <a:xfrm>
            <a:off x="4047094" y="4850598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7858238" y="3197707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Oval 44"/>
          <p:cNvSpPr/>
          <p:nvPr/>
        </p:nvSpPr>
        <p:spPr>
          <a:xfrm>
            <a:off x="7435987" y="2789803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Oval 45"/>
          <p:cNvSpPr/>
          <p:nvPr/>
        </p:nvSpPr>
        <p:spPr>
          <a:xfrm>
            <a:off x="7179867" y="1135116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Oval 46"/>
          <p:cNvSpPr/>
          <p:nvPr/>
        </p:nvSpPr>
        <p:spPr>
          <a:xfrm>
            <a:off x="7915388" y="1870480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Oval 47"/>
          <p:cNvSpPr/>
          <p:nvPr/>
        </p:nvSpPr>
        <p:spPr>
          <a:xfrm>
            <a:off x="5505810" y="1391236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3376155" y="663624"/>
            <a:ext cx="5238750" cy="5194300"/>
          </a:xfrm>
          <a:prstGeom prst="roundRect">
            <a:avLst>
              <a:gd name="adj" fmla="val 1997"/>
            </a:avLst>
          </a:prstGeom>
          <a:noFill/>
          <a:ln w="19050">
            <a:solidFill>
              <a:srgbClr val="4040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6244009" y="2774410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Title 4"/>
          <p:cNvSpPr txBox="1">
            <a:spLocks/>
          </p:cNvSpPr>
          <p:nvPr/>
        </p:nvSpPr>
        <p:spPr>
          <a:xfrm>
            <a:off x="252005" y="2597161"/>
            <a:ext cx="28649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GB" sz="2800" dirty="0">
                <a:latin typeface="Roboto Th" pitchFamily="2" charset="0"/>
                <a:ea typeface="Roboto Th" pitchFamily="2" charset="0"/>
              </a:rPr>
              <a:t>Your Services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042121" y="2214078"/>
            <a:ext cx="3943268" cy="3743514"/>
            <a:chOff x="4042121" y="2214078"/>
            <a:chExt cx="3943268" cy="3743514"/>
          </a:xfrm>
        </p:grpSpPr>
        <p:sp>
          <p:nvSpPr>
            <p:cNvPr id="51" name="Rectangle 50"/>
            <p:cNvSpPr/>
            <p:nvPr/>
          </p:nvSpPr>
          <p:spPr>
            <a:xfrm>
              <a:off x="4044693" y="221407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826579" y="221407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461972" y="222336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042121" y="3862292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741310" y="386000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482169" y="387564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042121" y="5492673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41310" y="550593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CF016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36633" y="5491759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CF016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52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70681" y="1712147"/>
            <a:ext cx="1232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91079" y="2705280"/>
            <a:ext cx="1232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70681" y="3708911"/>
            <a:ext cx="1232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68878" y="1713449"/>
            <a:ext cx="1232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89276" y="2700606"/>
            <a:ext cx="1232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68878" y="3716269"/>
            <a:ext cx="1232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3630118" y="942475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: Rounded Corners 95"/>
          <p:cNvSpPr/>
          <p:nvPr/>
        </p:nvSpPr>
        <p:spPr>
          <a:xfrm>
            <a:off x="5331918" y="950100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: Rounded Corners 96"/>
          <p:cNvSpPr/>
          <p:nvPr/>
        </p:nvSpPr>
        <p:spPr>
          <a:xfrm>
            <a:off x="7028493" y="969661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: Rounded Corners 97"/>
          <p:cNvSpPr/>
          <p:nvPr/>
        </p:nvSpPr>
        <p:spPr>
          <a:xfrm>
            <a:off x="3630118" y="2597162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: Rounded Corners 98"/>
          <p:cNvSpPr/>
          <p:nvPr/>
        </p:nvSpPr>
        <p:spPr>
          <a:xfrm>
            <a:off x="5331918" y="2597161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: Rounded Corners 99"/>
          <p:cNvSpPr/>
          <p:nvPr/>
        </p:nvSpPr>
        <p:spPr>
          <a:xfrm>
            <a:off x="7028495" y="2597161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: Rounded Corners 100"/>
          <p:cNvSpPr/>
          <p:nvPr/>
        </p:nvSpPr>
        <p:spPr>
          <a:xfrm>
            <a:off x="3630118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: Rounded Corners 106"/>
          <p:cNvSpPr/>
          <p:nvPr/>
        </p:nvSpPr>
        <p:spPr>
          <a:xfrm>
            <a:off x="5331917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CF0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: Rounded Corners 107"/>
          <p:cNvSpPr/>
          <p:nvPr/>
        </p:nvSpPr>
        <p:spPr>
          <a:xfrm>
            <a:off x="7028494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CF0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/>
          <p:cNvGrpSpPr/>
          <p:nvPr/>
        </p:nvGrpSpPr>
        <p:grpSpPr>
          <a:xfrm>
            <a:off x="3788573" y="1873241"/>
            <a:ext cx="3691866" cy="3570331"/>
            <a:chOff x="3788573" y="1873241"/>
            <a:chExt cx="3691866" cy="3570331"/>
          </a:xfrm>
        </p:grpSpPr>
        <p:sp>
          <p:nvSpPr>
            <p:cNvPr id="22" name="Oval 21"/>
            <p:cNvSpPr/>
            <p:nvPr/>
          </p:nvSpPr>
          <p:spPr>
            <a:xfrm>
              <a:off x="378896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78857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78857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49076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549037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49037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722431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722392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722392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2" name="Oval 31"/>
          <p:cNvSpPr/>
          <p:nvPr/>
        </p:nvSpPr>
        <p:spPr>
          <a:xfrm>
            <a:off x="4010138" y="2804007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/>
          <p:cNvSpPr/>
          <p:nvPr/>
        </p:nvSpPr>
        <p:spPr>
          <a:xfrm>
            <a:off x="7915388" y="4931332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Oval 34"/>
          <p:cNvSpPr/>
          <p:nvPr/>
        </p:nvSpPr>
        <p:spPr>
          <a:xfrm>
            <a:off x="6238988" y="1146657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Oval 35"/>
          <p:cNvSpPr/>
          <p:nvPr/>
        </p:nvSpPr>
        <p:spPr>
          <a:xfrm>
            <a:off x="4293731" y="3386595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Oval 36"/>
          <p:cNvSpPr/>
          <p:nvPr/>
        </p:nvSpPr>
        <p:spPr>
          <a:xfrm>
            <a:off x="4505426" y="1146657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/>
          <p:cNvSpPr/>
          <p:nvPr/>
        </p:nvSpPr>
        <p:spPr>
          <a:xfrm>
            <a:off x="5642891" y="2880408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/>
          <p:cNvSpPr/>
          <p:nvPr/>
        </p:nvSpPr>
        <p:spPr>
          <a:xfrm>
            <a:off x="6162788" y="4607407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/>
          <p:cNvSpPr/>
          <p:nvPr/>
        </p:nvSpPr>
        <p:spPr>
          <a:xfrm>
            <a:off x="4487427" y="5059392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Oval 40"/>
          <p:cNvSpPr/>
          <p:nvPr/>
        </p:nvSpPr>
        <p:spPr>
          <a:xfrm>
            <a:off x="3855201" y="4409675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Oval 41"/>
          <p:cNvSpPr/>
          <p:nvPr/>
        </p:nvSpPr>
        <p:spPr>
          <a:xfrm>
            <a:off x="4426664" y="4475812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Oval 42"/>
          <p:cNvSpPr/>
          <p:nvPr/>
        </p:nvSpPr>
        <p:spPr>
          <a:xfrm>
            <a:off x="4047094" y="4850598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7858238" y="3197707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Oval 44"/>
          <p:cNvSpPr/>
          <p:nvPr/>
        </p:nvSpPr>
        <p:spPr>
          <a:xfrm>
            <a:off x="7435987" y="2789803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Oval 45"/>
          <p:cNvSpPr/>
          <p:nvPr/>
        </p:nvSpPr>
        <p:spPr>
          <a:xfrm>
            <a:off x="7179867" y="1135116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Oval 46"/>
          <p:cNvSpPr/>
          <p:nvPr/>
        </p:nvSpPr>
        <p:spPr>
          <a:xfrm>
            <a:off x="7915388" y="1870480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Oval 47"/>
          <p:cNvSpPr/>
          <p:nvPr/>
        </p:nvSpPr>
        <p:spPr>
          <a:xfrm>
            <a:off x="5505810" y="1391236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3376155" y="663624"/>
            <a:ext cx="5238750" cy="5194300"/>
          </a:xfrm>
          <a:prstGeom prst="roundRect">
            <a:avLst>
              <a:gd name="adj" fmla="val 1997"/>
            </a:avLst>
          </a:prstGeom>
          <a:noFill/>
          <a:ln w="19050">
            <a:solidFill>
              <a:srgbClr val="4040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6244009" y="2774410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Straight Arrow Connector 4"/>
          <p:cNvCxnSpPr>
            <a:endCxn id="44" idx="6"/>
          </p:cNvCxnSpPr>
          <p:nvPr/>
        </p:nvCxnSpPr>
        <p:spPr>
          <a:xfrm flipH="1">
            <a:off x="8114358" y="3325767"/>
            <a:ext cx="1986153" cy="0"/>
          </a:xfrm>
          <a:prstGeom prst="straightConnector1">
            <a:avLst/>
          </a:prstGeom>
          <a:ln w="28575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4" idx="2"/>
            <a:endCxn id="40" idx="7"/>
          </p:cNvCxnSpPr>
          <p:nvPr/>
        </p:nvCxnSpPr>
        <p:spPr>
          <a:xfrm flipH="1">
            <a:off x="4706039" y="3325767"/>
            <a:ext cx="3152199" cy="1771133"/>
          </a:xfrm>
          <a:prstGeom prst="straightConnector1">
            <a:avLst/>
          </a:prstGeom>
          <a:ln w="28575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4" idx="2"/>
            <a:endCxn id="37" idx="5"/>
          </p:cNvCxnSpPr>
          <p:nvPr/>
        </p:nvCxnSpPr>
        <p:spPr>
          <a:xfrm flipH="1" flipV="1">
            <a:off x="4724038" y="1365269"/>
            <a:ext cx="3134200" cy="1960498"/>
          </a:xfrm>
          <a:prstGeom prst="straightConnector1">
            <a:avLst/>
          </a:prstGeom>
          <a:ln w="28575">
            <a:solidFill>
              <a:srgbClr val="40404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7858238" y="3198471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</a:p>
        </p:txBody>
      </p:sp>
      <p:sp>
        <p:nvSpPr>
          <p:cNvPr id="59" name="Oval 58"/>
          <p:cNvSpPr/>
          <p:nvPr/>
        </p:nvSpPr>
        <p:spPr>
          <a:xfrm>
            <a:off x="4501707" y="5059392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</a:p>
        </p:txBody>
      </p:sp>
      <p:sp>
        <p:nvSpPr>
          <p:cNvPr id="60" name="Oval 59"/>
          <p:cNvSpPr/>
          <p:nvPr/>
        </p:nvSpPr>
        <p:spPr>
          <a:xfrm>
            <a:off x="4513251" y="1146657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</a:p>
        </p:txBody>
      </p:sp>
      <p:sp>
        <p:nvSpPr>
          <p:cNvPr id="61" name="Oval 60"/>
          <p:cNvSpPr/>
          <p:nvPr/>
        </p:nvSpPr>
        <p:spPr>
          <a:xfrm>
            <a:off x="7856876" y="3196261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</a:p>
        </p:txBody>
      </p:sp>
      <p:sp>
        <p:nvSpPr>
          <p:cNvPr id="62" name="Oval 61"/>
          <p:cNvSpPr/>
          <p:nvPr/>
        </p:nvSpPr>
        <p:spPr>
          <a:xfrm>
            <a:off x="4492191" y="5059392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</a:p>
        </p:txBody>
      </p:sp>
      <p:cxnSp>
        <p:nvCxnSpPr>
          <p:cNvPr id="64" name="Straight Arrow Connector 63"/>
          <p:cNvCxnSpPr>
            <a:endCxn id="62" idx="2"/>
          </p:cNvCxnSpPr>
          <p:nvPr/>
        </p:nvCxnSpPr>
        <p:spPr>
          <a:xfrm>
            <a:off x="2856246" y="5187452"/>
            <a:ext cx="1635945" cy="0"/>
          </a:xfrm>
          <a:prstGeom prst="straightConnector1">
            <a:avLst/>
          </a:prstGeom>
          <a:ln w="28575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7253207" y="4815880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40404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</a:p>
        </p:txBody>
      </p:sp>
      <p:cxnSp>
        <p:nvCxnSpPr>
          <p:cNvPr id="69" name="Straight Arrow Connector 68"/>
          <p:cNvCxnSpPr>
            <a:stCxn id="62" idx="0"/>
            <a:endCxn id="60" idx="4"/>
          </p:cNvCxnSpPr>
          <p:nvPr/>
        </p:nvCxnSpPr>
        <p:spPr>
          <a:xfrm flipV="1">
            <a:off x="4620251" y="1402777"/>
            <a:ext cx="21060" cy="3656615"/>
          </a:xfrm>
          <a:prstGeom prst="straightConnector1">
            <a:avLst/>
          </a:prstGeom>
          <a:ln w="28575">
            <a:solidFill>
              <a:srgbClr val="40404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48311" y="4926788"/>
            <a:ext cx="2504896" cy="243512"/>
          </a:xfrm>
          <a:prstGeom prst="straightConnector1">
            <a:avLst/>
          </a:prstGeom>
          <a:ln w="28575">
            <a:solidFill>
              <a:srgbClr val="40404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042121" y="2214078"/>
            <a:ext cx="3943268" cy="3743514"/>
            <a:chOff x="4042121" y="2214078"/>
            <a:chExt cx="3943268" cy="3743514"/>
          </a:xfrm>
        </p:grpSpPr>
        <p:sp>
          <p:nvSpPr>
            <p:cNvPr id="65" name="Rectangle 64"/>
            <p:cNvSpPr/>
            <p:nvPr/>
          </p:nvSpPr>
          <p:spPr>
            <a:xfrm>
              <a:off x="4044693" y="221407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26579" y="221407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461972" y="222336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042121" y="3862292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41310" y="386000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482169" y="387564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042121" y="5492673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741310" y="550593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CF016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436633" y="5491759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CF016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9</a:t>
              </a:r>
            </a:p>
          </p:txBody>
        </p:sp>
      </p:grpSp>
      <p:sp>
        <p:nvSpPr>
          <p:cNvPr id="77" name="Rectangle: Rounded Corners 76"/>
          <p:cNvSpPr/>
          <p:nvPr/>
        </p:nvSpPr>
        <p:spPr>
          <a:xfrm>
            <a:off x="3375700" y="663624"/>
            <a:ext cx="5238750" cy="5194300"/>
          </a:xfrm>
          <a:prstGeom prst="roundRect">
            <a:avLst>
              <a:gd name="adj" fmla="val 1997"/>
            </a:avLst>
          </a:prstGeom>
          <a:noFill/>
          <a:ln w="19050">
            <a:solidFill>
              <a:srgbClr val="FF5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31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8" grpId="0" animBg="1"/>
      <p:bldP spid="59" grpId="0" animBg="1"/>
      <p:bldP spid="60" grpId="0" animBg="1"/>
      <p:bldP spid="61" grpId="0" animBg="1"/>
      <p:bldP spid="62" grpId="0" animBg="1"/>
      <p:bldP spid="68" grpId="0" animBg="1"/>
      <p:bldP spid="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630118" y="942475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: Rounded Corners 95"/>
          <p:cNvSpPr/>
          <p:nvPr/>
        </p:nvSpPr>
        <p:spPr>
          <a:xfrm>
            <a:off x="5331918" y="950100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: Rounded Corners 96"/>
          <p:cNvSpPr/>
          <p:nvPr/>
        </p:nvSpPr>
        <p:spPr>
          <a:xfrm>
            <a:off x="7028493" y="969661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: Rounded Corners 97"/>
          <p:cNvSpPr/>
          <p:nvPr/>
        </p:nvSpPr>
        <p:spPr>
          <a:xfrm>
            <a:off x="3630118" y="2597162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: Rounded Corners 98"/>
          <p:cNvSpPr/>
          <p:nvPr/>
        </p:nvSpPr>
        <p:spPr>
          <a:xfrm>
            <a:off x="5331918" y="2597161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: Rounded Corners 99"/>
          <p:cNvSpPr/>
          <p:nvPr/>
        </p:nvSpPr>
        <p:spPr>
          <a:xfrm>
            <a:off x="7028495" y="2597161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: Rounded Corners 100"/>
          <p:cNvSpPr/>
          <p:nvPr/>
        </p:nvSpPr>
        <p:spPr>
          <a:xfrm>
            <a:off x="3630118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2FC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: Rounded Corners 106"/>
          <p:cNvSpPr/>
          <p:nvPr/>
        </p:nvSpPr>
        <p:spPr>
          <a:xfrm>
            <a:off x="5331917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CF0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: Rounded Corners 107"/>
          <p:cNvSpPr/>
          <p:nvPr/>
        </p:nvSpPr>
        <p:spPr>
          <a:xfrm>
            <a:off x="7028494" y="4251849"/>
            <a:ext cx="1327227" cy="1327227"/>
          </a:xfrm>
          <a:prstGeom prst="roundRect">
            <a:avLst>
              <a:gd name="adj" fmla="val 3745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CF0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/>
          <p:cNvGrpSpPr/>
          <p:nvPr/>
        </p:nvGrpSpPr>
        <p:grpSpPr>
          <a:xfrm>
            <a:off x="3788573" y="1873241"/>
            <a:ext cx="3691866" cy="3570331"/>
            <a:chOff x="3788573" y="1873241"/>
            <a:chExt cx="3691866" cy="3570331"/>
          </a:xfrm>
        </p:grpSpPr>
        <p:sp>
          <p:nvSpPr>
            <p:cNvPr id="22" name="Oval 21"/>
            <p:cNvSpPr/>
            <p:nvPr/>
          </p:nvSpPr>
          <p:spPr>
            <a:xfrm>
              <a:off x="378896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78857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78857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49076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549037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49037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7224319" y="5187452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7223923" y="3527928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7223923" y="1873241"/>
              <a:ext cx="256120" cy="256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2" name="Oval 31"/>
          <p:cNvSpPr/>
          <p:nvPr/>
        </p:nvSpPr>
        <p:spPr>
          <a:xfrm>
            <a:off x="4010138" y="2804007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Oval 33"/>
          <p:cNvSpPr/>
          <p:nvPr/>
        </p:nvSpPr>
        <p:spPr>
          <a:xfrm>
            <a:off x="7915388" y="4931332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Oval 34"/>
          <p:cNvSpPr/>
          <p:nvPr/>
        </p:nvSpPr>
        <p:spPr>
          <a:xfrm>
            <a:off x="6238988" y="1146657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Oval 35"/>
          <p:cNvSpPr/>
          <p:nvPr/>
        </p:nvSpPr>
        <p:spPr>
          <a:xfrm>
            <a:off x="4293731" y="3386595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Oval 36"/>
          <p:cNvSpPr/>
          <p:nvPr/>
        </p:nvSpPr>
        <p:spPr>
          <a:xfrm>
            <a:off x="4505426" y="1146657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/>
          <p:cNvSpPr/>
          <p:nvPr/>
        </p:nvSpPr>
        <p:spPr>
          <a:xfrm>
            <a:off x="5642891" y="2880408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/>
          <p:cNvSpPr/>
          <p:nvPr/>
        </p:nvSpPr>
        <p:spPr>
          <a:xfrm>
            <a:off x="6162788" y="4607407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/>
          <p:cNvSpPr/>
          <p:nvPr/>
        </p:nvSpPr>
        <p:spPr>
          <a:xfrm>
            <a:off x="4487427" y="5059392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Oval 40"/>
          <p:cNvSpPr/>
          <p:nvPr/>
        </p:nvSpPr>
        <p:spPr>
          <a:xfrm>
            <a:off x="3855201" y="4409675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Oval 41"/>
          <p:cNvSpPr/>
          <p:nvPr/>
        </p:nvSpPr>
        <p:spPr>
          <a:xfrm>
            <a:off x="4426664" y="4475812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Oval 42"/>
          <p:cNvSpPr/>
          <p:nvPr/>
        </p:nvSpPr>
        <p:spPr>
          <a:xfrm>
            <a:off x="4047094" y="4850598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Oval 43"/>
          <p:cNvSpPr/>
          <p:nvPr/>
        </p:nvSpPr>
        <p:spPr>
          <a:xfrm>
            <a:off x="7858238" y="3197707"/>
            <a:ext cx="256120" cy="2561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Oval 44"/>
          <p:cNvSpPr/>
          <p:nvPr/>
        </p:nvSpPr>
        <p:spPr>
          <a:xfrm>
            <a:off x="7435987" y="2789803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Oval 45"/>
          <p:cNvSpPr/>
          <p:nvPr/>
        </p:nvSpPr>
        <p:spPr>
          <a:xfrm>
            <a:off x="7179867" y="1135116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Oval 46"/>
          <p:cNvSpPr/>
          <p:nvPr/>
        </p:nvSpPr>
        <p:spPr>
          <a:xfrm>
            <a:off x="7915388" y="1870480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Oval 47"/>
          <p:cNvSpPr/>
          <p:nvPr/>
        </p:nvSpPr>
        <p:spPr>
          <a:xfrm>
            <a:off x="5505810" y="1391236"/>
            <a:ext cx="256120" cy="256120"/>
          </a:xfrm>
          <a:prstGeom prst="ellipse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3376155" y="663624"/>
            <a:ext cx="5238750" cy="5194300"/>
          </a:xfrm>
          <a:prstGeom prst="roundRect">
            <a:avLst>
              <a:gd name="adj" fmla="val 1997"/>
            </a:avLst>
          </a:prstGeom>
          <a:noFill/>
          <a:ln w="19050">
            <a:solidFill>
              <a:srgbClr val="40404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6244009" y="2774410"/>
            <a:ext cx="256120" cy="25612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Title 4"/>
          <p:cNvSpPr txBox="1">
            <a:spLocks/>
          </p:cNvSpPr>
          <p:nvPr/>
        </p:nvSpPr>
        <p:spPr>
          <a:xfrm>
            <a:off x="252005" y="2597161"/>
            <a:ext cx="28649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GB" sz="2800" dirty="0">
                <a:latin typeface="Roboto Th" pitchFamily="2" charset="0"/>
                <a:ea typeface="Roboto Th" pitchFamily="2" charset="0"/>
              </a:rPr>
              <a:t>Scaling state</a:t>
            </a:r>
          </a:p>
        </p:txBody>
      </p:sp>
      <p:sp>
        <p:nvSpPr>
          <p:cNvPr id="54" name="Title 4"/>
          <p:cNvSpPr txBox="1">
            <a:spLocks/>
          </p:cNvSpPr>
          <p:nvPr/>
        </p:nvSpPr>
        <p:spPr>
          <a:xfrm>
            <a:off x="8994925" y="2534925"/>
            <a:ext cx="19899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GB" sz="2800" dirty="0">
                <a:latin typeface="Roboto Th" pitchFamily="2" charset="0"/>
                <a:ea typeface="Roboto Th" pitchFamily="2" charset="0"/>
              </a:rPr>
              <a:t>Partitions:</a:t>
            </a:r>
          </a:p>
        </p:txBody>
      </p:sp>
      <p:sp>
        <p:nvSpPr>
          <p:cNvPr id="55" name="Title 4"/>
          <p:cNvSpPr txBox="1">
            <a:spLocks/>
          </p:cNvSpPr>
          <p:nvPr/>
        </p:nvSpPr>
        <p:spPr>
          <a:xfrm>
            <a:off x="10757257" y="2997200"/>
            <a:ext cx="607595" cy="4920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GB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84735" y="1148937"/>
            <a:ext cx="3622245" cy="4161405"/>
            <a:chOff x="4484735" y="1148937"/>
            <a:chExt cx="3622245" cy="4161405"/>
          </a:xfrm>
        </p:grpSpPr>
        <p:sp>
          <p:nvSpPr>
            <p:cNvPr id="50" name="Oval 49"/>
            <p:cNvSpPr/>
            <p:nvPr/>
          </p:nvSpPr>
          <p:spPr>
            <a:xfrm>
              <a:off x="7850860" y="3197707"/>
              <a:ext cx="256120" cy="2561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0404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4484735" y="5054222"/>
              <a:ext cx="256120" cy="2561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0404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505426" y="1148937"/>
              <a:ext cx="256120" cy="2561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0404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</a:t>
              </a:r>
            </a:p>
          </p:txBody>
        </p:sp>
        <p:cxnSp>
          <p:nvCxnSpPr>
            <p:cNvPr id="5" name="Straight Arrow Connector 4"/>
            <p:cNvCxnSpPr>
              <a:stCxn id="50" idx="2"/>
              <a:endCxn id="51" idx="7"/>
            </p:cNvCxnSpPr>
            <p:nvPr/>
          </p:nvCxnSpPr>
          <p:spPr>
            <a:xfrm flipH="1">
              <a:off x="4703347" y="3325767"/>
              <a:ext cx="3147513" cy="1765963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0" idx="2"/>
              <a:endCxn id="52" idx="5"/>
            </p:cNvCxnSpPr>
            <p:nvPr/>
          </p:nvCxnSpPr>
          <p:spPr>
            <a:xfrm flipH="1" flipV="1">
              <a:off x="4724038" y="1367549"/>
              <a:ext cx="3126822" cy="1958218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539198" y="1739751"/>
            <a:ext cx="3060803" cy="3262584"/>
            <a:chOff x="4386798" y="1587351"/>
            <a:chExt cx="3060803" cy="3262584"/>
          </a:xfrm>
        </p:grpSpPr>
        <p:sp>
          <p:nvSpPr>
            <p:cNvPr id="58" name="Oval 57"/>
            <p:cNvSpPr/>
            <p:nvPr/>
          </p:nvSpPr>
          <p:spPr>
            <a:xfrm>
              <a:off x="4386798" y="2867456"/>
              <a:ext cx="256120" cy="2561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0404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7191481" y="4593815"/>
              <a:ext cx="256120" cy="2561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0404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5843921" y="1587351"/>
              <a:ext cx="256120" cy="2561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0404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</a:t>
              </a:r>
            </a:p>
          </p:txBody>
        </p:sp>
        <p:cxnSp>
          <p:nvCxnSpPr>
            <p:cNvPr id="61" name="Straight Arrow Connector 60"/>
            <p:cNvCxnSpPr>
              <a:stCxn id="58" idx="6"/>
              <a:endCxn id="59" idx="1"/>
            </p:cNvCxnSpPr>
            <p:nvPr/>
          </p:nvCxnSpPr>
          <p:spPr>
            <a:xfrm>
              <a:off x="4642918" y="2995516"/>
              <a:ext cx="2586071" cy="1635807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8" idx="6"/>
              <a:endCxn id="60" idx="3"/>
            </p:cNvCxnSpPr>
            <p:nvPr/>
          </p:nvCxnSpPr>
          <p:spPr>
            <a:xfrm flipV="1">
              <a:off x="4642918" y="1805963"/>
              <a:ext cx="1238511" cy="1189553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itle 4"/>
          <p:cNvSpPr txBox="1">
            <a:spLocks/>
          </p:cNvSpPr>
          <p:nvPr/>
        </p:nvSpPr>
        <p:spPr>
          <a:xfrm>
            <a:off x="10794377" y="2986437"/>
            <a:ext cx="607595" cy="4920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GB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4590510" y="3450168"/>
            <a:ext cx="1856531" cy="1632323"/>
            <a:chOff x="4285710" y="3145368"/>
            <a:chExt cx="1856531" cy="1632323"/>
          </a:xfrm>
        </p:grpSpPr>
        <p:sp>
          <p:nvSpPr>
            <p:cNvPr id="68" name="Oval 67"/>
            <p:cNvSpPr/>
            <p:nvPr/>
          </p:nvSpPr>
          <p:spPr>
            <a:xfrm>
              <a:off x="5449468" y="4521571"/>
              <a:ext cx="256120" cy="2561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0404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4285710" y="3246406"/>
              <a:ext cx="256120" cy="2561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0404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5886121" y="3145368"/>
              <a:ext cx="256120" cy="25612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0404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</a:t>
              </a:r>
            </a:p>
          </p:txBody>
        </p:sp>
        <p:cxnSp>
          <p:nvCxnSpPr>
            <p:cNvPr id="71" name="Straight Arrow Connector 70"/>
            <p:cNvCxnSpPr>
              <a:stCxn id="68" idx="1"/>
              <a:endCxn id="69" idx="5"/>
            </p:cNvCxnSpPr>
            <p:nvPr/>
          </p:nvCxnSpPr>
          <p:spPr>
            <a:xfrm flipH="1" flipV="1">
              <a:off x="4504322" y="3465018"/>
              <a:ext cx="982654" cy="1094061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8" idx="7"/>
              <a:endCxn id="70" idx="3"/>
            </p:cNvCxnSpPr>
            <p:nvPr/>
          </p:nvCxnSpPr>
          <p:spPr>
            <a:xfrm flipV="1">
              <a:off x="5668080" y="3363980"/>
              <a:ext cx="255549" cy="1195099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itle 4"/>
          <p:cNvSpPr txBox="1">
            <a:spLocks/>
          </p:cNvSpPr>
          <p:nvPr/>
        </p:nvSpPr>
        <p:spPr>
          <a:xfrm>
            <a:off x="10831497" y="2975674"/>
            <a:ext cx="607595" cy="4920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GB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4042121" y="2214078"/>
            <a:ext cx="3943268" cy="3743514"/>
            <a:chOff x="4042121" y="2214078"/>
            <a:chExt cx="3943268" cy="3743514"/>
          </a:xfrm>
        </p:grpSpPr>
        <p:sp>
          <p:nvSpPr>
            <p:cNvPr id="65" name="Rectangle 64"/>
            <p:cNvSpPr/>
            <p:nvPr/>
          </p:nvSpPr>
          <p:spPr>
            <a:xfrm>
              <a:off x="4044693" y="221407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26579" y="221407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461972" y="222336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042121" y="3862292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741310" y="386000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482169" y="387564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042121" y="5492673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2FC9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7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741310" y="5505938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CF016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8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436633" y="5491759"/>
              <a:ext cx="503220" cy="451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rgbClr val="CF016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765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 animBg="1"/>
      <p:bldP spid="64" grpId="0" animBg="1"/>
      <p:bldP spid="8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latin typeface="Roboto Th" pitchFamily="2" charset="0"/>
                <a:ea typeface="Roboto Th" pitchFamily="2" charset="0"/>
              </a:rPr>
              <a:t>Call to 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47489" y="3309610"/>
            <a:ext cx="6760009" cy="14742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solidFill>
                  <a:srgbClr val="000000"/>
                </a:solidFill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Building Microservices</a:t>
            </a:r>
            <a:r>
              <a:rPr lang="en-GB" sz="2400" dirty="0">
                <a:solidFill>
                  <a:srgbClr val="000000"/>
                </a:solidFill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Designing Fine Grained Systems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bg1"/>
              </a:solidFill>
              <a:latin typeface="Roboto Th" pitchFamily="2" charset="0"/>
              <a:ea typeface="Roboto Th" pitchFamily="2" charset="0"/>
              <a:cs typeface="Segoe UI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61415" y="1492071"/>
            <a:ext cx="4105419" cy="21821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solidFill>
                  <a:srgbClr val="000000"/>
                </a:solidFill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Microsoft Azure docs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Roboto Th" pitchFamily="2" charset="0"/>
                <a:ea typeface="Roboto Th" pitchFamily="2" charset="0"/>
                <a:cs typeface="Segoe UI Light" panose="020B0502040204020203" pitchFamily="34" charset="0"/>
                <a:hlinkClick r:id="rId2"/>
              </a:rPr>
              <a:t>https://aka.ms/servicefabric</a:t>
            </a:r>
            <a:endParaRPr lang="en-GB" sz="2400" dirty="0">
              <a:solidFill>
                <a:srgbClr val="000000"/>
              </a:solidFill>
              <a:latin typeface="Roboto Th" pitchFamily="2" charset="0"/>
              <a:ea typeface="Roboto Th" pitchFamily="2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>
              <a:solidFill>
                <a:srgbClr val="000000"/>
              </a:solidFill>
              <a:latin typeface="Roboto Th" pitchFamily="2" charset="0"/>
              <a:ea typeface="Roboto Th" pitchFamily="2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chemeClr val="bg1"/>
              </a:solidFill>
              <a:latin typeface="Roboto Th" pitchFamily="2" charset="0"/>
              <a:ea typeface="Roboto Th" pitchFamily="2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bg1"/>
              </a:solidFill>
              <a:latin typeface="Roboto Th" pitchFamily="2" charset="0"/>
              <a:ea typeface="Roboto Th" pitchFamily="2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22055" y="5139094"/>
            <a:ext cx="2435603" cy="10926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solidFill>
                  <a:srgbClr val="000000"/>
                </a:solidFill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Joni Collinge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@</a:t>
            </a:r>
            <a:r>
              <a:rPr lang="en-GB" sz="2400" dirty="0" err="1">
                <a:solidFill>
                  <a:srgbClr val="000000"/>
                </a:solidFill>
                <a:latin typeface="Roboto Th" pitchFamily="2" charset="0"/>
                <a:ea typeface="Roboto Th" pitchFamily="2" charset="0"/>
                <a:cs typeface="Segoe UI Light" panose="020B0502040204020203" pitchFamily="34" charset="0"/>
              </a:rPr>
              <a:t>dotjson</a:t>
            </a:r>
            <a:endParaRPr lang="en-GB" sz="1400" dirty="0">
              <a:solidFill>
                <a:srgbClr val="000000"/>
              </a:solidFill>
              <a:latin typeface="Roboto Th" pitchFamily="2" charset="0"/>
              <a:ea typeface="Roboto Th" pitchFamily="2" charset="0"/>
              <a:cs typeface="Segoe UI Light" panose="020B0502040204020203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747354" y="1470299"/>
            <a:ext cx="1815129" cy="1148335"/>
            <a:chOff x="3703225" y="-710459"/>
            <a:chExt cx="1815129" cy="1148335"/>
          </a:xfrm>
        </p:grpSpPr>
        <p:grpSp>
          <p:nvGrpSpPr>
            <p:cNvPr id="24" name="Group 23"/>
            <p:cNvGrpSpPr/>
            <p:nvPr/>
          </p:nvGrpSpPr>
          <p:grpSpPr>
            <a:xfrm>
              <a:off x="3976699" y="-710459"/>
              <a:ext cx="1129064" cy="1148335"/>
              <a:chOff x="-530985" y="-715918"/>
              <a:chExt cx="1129064" cy="1148335"/>
            </a:xfrm>
          </p:grpSpPr>
          <p:sp>
            <p:nvSpPr>
              <p:cNvPr id="26" name="Hexagon 25"/>
              <p:cNvSpPr/>
              <p:nvPr/>
            </p:nvSpPr>
            <p:spPr>
              <a:xfrm rot="5400000">
                <a:off x="-602156" y="-585712"/>
                <a:ext cx="1031977" cy="889635"/>
              </a:xfrm>
              <a:prstGeom prst="hexagon">
                <a:avLst/>
              </a:prstGeom>
              <a:noFill/>
              <a:ln w="127000" cap="rnd">
                <a:solidFill>
                  <a:srgbClr val="FF2F2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-391865" y="-715918"/>
                <a:ext cx="989944" cy="1148335"/>
                <a:chOff x="1775793" y="-458882"/>
                <a:chExt cx="840530" cy="975015"/>
              </a:xfrm>
            </p:grpSpPr>
            <p:sp>
              <p:nvSpPr>
                <p:cNvPr id="28" name="Hexagon 27"/>
                <p:cNvSpPr/>
                <p:nvPr/>
              </p:nvSpPr>
              <p:spPr>
                <a:xfrm rot="5400000">
                  <a:off x="1708550" y="-391639"/>
                  <a:ext cx="975015" cy="840530"/>
                </a:xfrm>
                <a:prstGeom prst="hexagon">
                  <a:avLst/>
                </a:prstGeom>
                <a:solidFill>
                  <a:schemeClr val="bg1"/>
                </a:solidFill>
                <a:ln w="12700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Hexagon 28"/>
                <p:cNvSpPr/>
                <p:nvPr/>
              </p:nvSpPr>
              <p:spPr>
                <a:xfrm rot="5400000">
                  <a:off x="1757944" y="-349053"/>
                  <a:ext cx="876219" cy="755361"/>
                </a:xfrm>
                <a:prstGeom prst="hexagon">
                  <a:avLst/>
                </a:prstGeom>
                <a:solidFill>
                  <a:srgbClr val="FF5050"/>
                </a:solidFill>
                <a:ln w="1270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25" name="Rectangle: Rounded Corners 24"/>
            <p:cNvSpPr/>
            <p:nvPr/>
          </p:nvSpPr>
          <p:spPr>
            <a:xfrm>
              <a:off x="3703225" y="-636036"/>
              <a:ext cx="1815129" cy="981643"/>
            </a:xfrm>
            <a:prstGeom prst="roundRect">
              <a:avLst>
                <a:gd name="adj" fmla="val 411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Visit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745671" y="3276033"/>
            <a:ext cx="1815129" cy="1148335"/>
            <a:chOff x="7353845" y="1651196"/>
            <a:chExt cx="1815129" cy="1148335"/>
          </a:xfrm>
        </p:grpSpPr>
        <p:grpSp>
          <p:nvGrpSpPr>
            <p:cNvPr id="31" name="Group 30"/>
            <p:cNvGrpSpPr/>
            <p:nvPr/>
          </p:nvGrpSpPr>
          <p:grpSpPr>
            <a:xfrm>
              <a:off x="7627319" y="1651196"/>
              <a:ext cx="1129064" cy="1148335"/>
              <a:chOff x="3119635" y="1645737"/>
              <a:chExt cx="1129064" cy="1148335"/>
            </a:xfrm>
          </p:grpSpPr>
          <p:sp>
            <p:nvSpPr>
              <p:cNvPr id="33" name="Hexagon 32"/>
              <p:cNvSpPr/>
              <p:nvPr/>
            </p:nvSpPr>
            <p:spPr>
              <a:xfrm rot="5400000">
                <a:off x="3048464" y="1775943"/>
                <a:ext cx="1031977" cy="889635"/>
              </a:xfrm>
              <a:prstGeom prst="hexagon">
                <a:avLst/>
              </a:prstGeom>
              <a:noFill/>
              <a:ln w="127000" cap="rnd">
                <a:solidFill>
                  <a:srgbClr val="FF2F2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258755" y="1645737"/>
                <a:ext cx="989944" cy="1148335"/>
                <a:chOff x="4875418" y="1546325"/>
                <a:chExt cx="840530" cy="975015"/>
              </a:xfrm>
            </p:grpSpPr>
            <p:sp>
              <p:nvSpPr>
                <p:cNvPr id="35" name="Hexagon 34"/>
                <p:cNvSpPr/>
                <p:nvPr/>
              </p:nvSpPr>
              <p:spPr>
                <a:xfrm rot="5400000">
                  <a:off x="4808175" y="1613568"/>
                  <a:ext cx="975015" cy="840530"/>
                </a:xfrm>
                <a:prstGeom prst="hexagon">
                  <a:avLst/>
                </a:prstGeom>
                <a:solidFill>
                  <a:schemeClr val="bg1"/>
                </a:solidFill>
                <a:ln w="12700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 rot="5400000">
                  <a:off x="4857574" y="1656152"/>
                  <a:ext cx="876219" cy="755361"/>
                </a:xfrm>
                <a:prstGeom prst="hexagon">
                  <a:avLst/>
                </a:prstGeom>
                <a:solidFill>
                  <a:srgbClr val="FF5050"/>
                </a:solidFill>
                <a:ln w="1270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32" name="Rectangle: Rounded Corners 31"/>
            <p:cNvSpPr/>
            <p:nvPr/>
          </p:nvSpPr>
          <p:spPr>
            <a:xfrm>
              <a:off x="7353845" y="1725619"/>
              <a:ext cx="1815129" cy="981643"/>
            </a:xfrm>
            <a:prstGeom prst="roundRect">
              <a:avLst>
                <a:gd name="adj" fmla="val 411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Read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62853" y="5120154"/>
            <a:ext cx="1815129" cy="1148335"/>
            <a:chOff x="7353845" y="1651196"/>
            <a:chExt cx="1815129" cy="1148335"/>
          </a:xfrm>
        </p:grpSpPr>
        <p:grpSp>
          <p:nvGrpSpPr>
            <p:cNvPr id="38" name="Group 37"/>
            <p:cNvGrpSpPr/>
            <p:nvPr/>
          </p:nvGrpSpPr>
          <p:grpSpPr>
            <a:xfrm>
              <a:off x="7627319" y="1651196"/>
              <a:ext cx="1129064" cy="1148335"/>
              <a:chOff x="3119635" y="1645737"/>
              <a:chExt cx="1129064" cy="1148335"/>
            </a:xfrm>
          </p:grpSpPr>
          <p:sp>
            <p:nvSpPr>
              <p:cNvPr id="40" name="Hexagon 39"/>
              <p:cNvSpPr/>
              <p:nvPr/>
            </p:nvSpPr>
            <p:spPr>
              <a:xfrm rot="5400000">
                <a:off x="3048464" y="1775942"/>
                <a:ext cx="1031977" cy="889635"/>
              </a:xfrm>
              <a:prstGeom prst="hexagon">
                <a:avLst/>
              </a:prstGeom>
              <a:noFill/>
              <a:ln w="127000" cap="rnd">
                <a:solidFill>
                  <a:srgbClr val="FF2F2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258755" y="1645737"/>
                <a:ext cx="989944" cy="1148335"/>
                <a:chOff x="4875418" y="1546325"/>
                <a:chExt cx="840530" cy="975015"/>
              </a:xfrm>
            </p:grpSpPr>
            <p:sp>
              <p:nvSpPr>
                <p:cNvPr id="42" name="Hexagon 41"/>
                <p:cNvSpPr/>
                <p:nvPr/>
              </p:nvSpPr>
              <p:spPr>
                <a:xfrm rot="5400000">
                  <a:off x="4808175" y="1613568"/>
                  <a:ext cx="975015" cy="840530"/>
                </a:xfrm>
                <a:prstGeom prst="hexagon">
                  <a:avLst/>
                </a:prstGeom>
                <a:solidFill>
                  <a:schemeClr val="bg1"/>
                </a:solidFill>
                <a:ln w="12700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Hexagon 42"/>
                <p:cNvSpPr/>
                <p:nvPr/>
              </p:nvSpPr>
              <p:spPr>
                <a:xfrm rot="5400000">
                  <a:off x="4857574" y="1656152"/>
                  <a:ext cx="876219" cy="755361"/>
                </a:xfrm>
                <a:prstGeom prst="hexagon">
                  <a:avLst/>
                </a:prstGeom>
                <a:solidFill>
                  <a:srgbClr val="FF5050"/>
                </a:solidFill>
                <a:ln w="1270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39" name="Rectangle: Rounded Corners 38"/>
            <p:cNvSpPr/>
            <p:nvPr/>
          </p:nvSpPr>
          <p:spPr>
            <a:xfrm>
              <a:off x="7353845" y="1725619"/>
              <a:ext cx="1815129" cy="981643"/>
            </a:xfrm>
            <a:prstGeom prst="roundRect">
              <a:avLst>
                <a:gd name="adj" fmla="val 411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Follow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165850" y="3155315"/>
            <a:ext cx="1054100" cy="107315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4984750" y="1968500"/>
            <a:ext cx="1054100" cy="1073150"/>
          </a:xfrm>
          <a:prstGeom prst="rect">
            <a:avLst/>
          </a:prstGeom>
          <a:solidFill>
            <a:srgbClr val="F15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984750" y="1967549"/>
            <a:ext cx="1054100" cy="1073150"/>
          </a:xfrm>
          <a:prstGeom prst="rect">
            <a:avLst/>
          </a:prstGeom>
          <a:solidFill>
            <a:srgbClr val="80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 Th" pitchFamily="2" charset="0"/>
                <a:ea typeface="Roboto Th" pitchFamily="2" charset="0"/>
              </a:rPr>
              <a:t>Thank you!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7438" y="1968500"/>
            <a:ext cx="1054100" cy="1073150"/>
          </a:xfrm>
          <a:prstGeom prst="rect">
            <a:avLst/>
          </a:prstGeom>
          <a:solidFill>
            <a:srgbClr val="FBBC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61876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9701 0.0002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1.45833E-6 0.17315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09636 0.0009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5" grpId="0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000" dirty="0">
                <a:latin typeface="Roboto Th" pitchFamily="2" charset="0"/>
                <a:ea typeface="Roboto Th" pitchFamily="2" charset="0"/>
              </a:rPr>
              <a:t>We need to address the </a:t>
            </a:r>
            <a:r>
              <a:rPr lang="en-GB" sz="4000" b="1" i="1" dirty="0">
                <a:latin typeface="Roboto Th" pitchFamily="2" charset="0"/>
                <a:ea typeface="Roboto Th" pitchFamily="2" charset="0"/>
              </a:rPr>
              <a:t>monolith</a:t>
            </a:r>
            <a:r>
              <a:rPr lang="en-GB" sz="4000" dirty="0">
                <a:latin typeface="Roboto Th" pitchFamily="2" charset="0"/>
                <a:ea typeface="Roboto Th" pitchFamily="2" charset="0"/>
              </a:rPr>
              <a:t> in the room</a:t>
            </a:r>
          </a:p>
        </p:txBody>
      </p:sp>
    </p:spTree>
    <p:extLst>
      <p:ext uri="{BB962C8B-B14F-4D97-AF65-F5344CB8AC3E}">
        <p14:creationId xmlns:p14="http://schemas.microsoft.com/office/powerpoint/2010/main" val="350095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07092" y="6331058"/>
            <a:ext cx="32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Microservices</a:t>
            </a:r>
          </a:p>
        </p:txBody>
      </p:sp>
      <p:cxnSp>
        <p:nvCxnSpPr>
          <p:cNvPr id="206" name="Straight Arrow Connector 205"/>
          <p:cNvCxnSpPr/>
          <p:nvPr/>
        </p:nvCxnSpPr>
        <p:spPr>
          <a:xfrm>
            <a:off x="5767041" y="3116641"/>
            <a:ext cx="905608" cy="0"/>
          </a:xfrm>
          <a:prstGeom prst="straightConnector1">
            <a:avLst/>
          </a:prstGeom>
          <a:ln w="44450" cap="rnd">
            <a:solidFill>
              <a:srgbClr val="FF5050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503261" y="913454"/>
            <a:ext cx="4929292" cy="4402109"/>
            <a:chOff x="503261" y="913454"/>
            <a:chExt cx="4929292" cy="4402109"/>
          </a:xfrm>
        </p:grpSpPr>
        <p:grpSp>
          <p:nvGrpSpPr>
            <p:cNvPr id="83" name="Group 82"/>
            <p:cNvGrpSpPr/>
            <p:nvPr/>
          </p:nvGrpSpPr>
          <p:grpSpPr>
            <a:xfrm>
              <a:off x="1120054" y="913454"/>
              <a:ext cx="4312499" cy="4402109"/>
              <a:chOff x="1120054" y="913454"/>
              <a:chExt cx="4312499" cy="4402109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1120054" y="913454"/>
                <a:ext cx="4312499" cy="4402109"/>
                <a:chOff x="1120054" y="913454"/>
                <a:chExt cx="4312499" cy="4402109"/>
              </a:xfrm>
            </p:grpSpPr>
            <p:grpSp>
              <p:nvGrpSpPr>
                <p:cNvPr id="143" name="Group 142"/>
                <p:cNvGrpSpPr/>
                <p:nvPr/>
              </p:nvGrpSpPr>
              <p:grpSpPr>
                <a:xfrm>
                  <a:off x="1691684" y="1783118"/>
                  <a:ext cx="3083754" cy="2658408"/>
                  <a:chOff x="1691684" y="1783118"/>
                  <a:chExt cx="3083754" cy="2658408"/>
                </a:xfrm>
              </p:grpSpPr>
              <p:sp>
                <p:nvSpPr>
                  <p:cNvPr id="103" name="Hexagon 102"/>
                  <p:cNvSpPr/>
                  <p:nvPr/>
                </p:nvSpPr>
                <p:spPr>
                  <a:xfrm>
                    <a:off x="1691684" y="1783118"/>
                    <a:ext cx="3083754" cy="2658408"/>
                  </a:xfrm>
                  <a:prstGeom prst="hexagon">
                    <a:avLst/>
                  </a:prstGeom>
                  <a:noFill/>
                  <a:ln w="66675" cap="rnd">
                    <a:solidFill>
                      <a:srgbClr val="FF505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1" name="Rectangle: Rounded Corners 110"/>
                  <p:cNvSpPr/>
                  <p:nvPr/>
                </p:nvSpPr>
                <p:spPr>
                  <a:xfrm>
                    <a:off x="2703836" y="1976509"/>
                    <a:ext cx="951262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CUSTOMER MANAGEMENT</a:t>
                    </a:r>
                  </a:p>
                </p:txBody>
              </p:sp>
              <p:sp>
                <p:nvSpPr>
                  <p:cNvPr id="112" name="Rectangle: Rounded Corners 111"/>
                  <p:cNvSpPr/>
                  <p:nvPr/>
                </p:nvSpPr>
                <p:spPr>
                  <a:xfrm>
                    <a:off x="2199512" y="2599943"/>
                    <a:ext cx="776320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INVOICING</a:t>
                    </a:r>
                  </a:p>
                </p:txBody>
              </p:sp>
              <p:sp>
                <p:nvSpPr>
                  <p:cNvPr id="113" name="Rectangle: Rounded Corners 112"/>
                  <p:cNvSpPr/>
                  <p:nvPr/>
                </p:nvSpPr>
                <p:spPr>
                  <a:xfrm>
                    <a:off x="3314115" y="2591573"/>
                    <a:ext cx="1059152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NOTIFICATIONS</a:t>
                    </a:r>
                  </a:p>
                </p:txBody>
              </p:sp>
              <p:sp>
                <p:nvSpPr>
                  <p:cNvPr id="114" name="Rectangle: Rounded Corners 113"/>
                  <p:cNvSpPr/>
                  <p:nvPr/>
                </p:nvSpPr>
                <p:spPr>
                  <a:xfrm>
                    <a:off x="2894371" y="3849888"/>
                    <a:ext cx="765352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PAYMENTS</a:t>
                    </a:r>
                  </a:p>
                </p:txBody>
              </p:sp>
              <p:sp>
                <p:nvSpPr>
                  <p:cNvPr id="115" name="Rectangle: Rounded Corners 114"/>
                  <p:cNvSpPr/>
                  <p:nvPr/>
                </p:nvSpPr>
                <p:spPr>
                  <a:xfrm>
                    <a:off x="2182163" y="3254668"/>
                    <a:ext cx="950811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ORDER MANAGEMENT</a:t>
                    </a:r>
                  </a:p>
                </p:txBody>
              </p:sp>
              <p:sp>
                <p:nvSpPr>
                  <p:cNvPr id="116" name="Rectangle: Rounded Corners 115"/>
                  <p:cNvSpPr/>
                  <p:nvPr/>
                </p:nvSpPr>
                <p:spPr>
                  <a:xfrm>
                    <a:off x="3380344" y="3254668"/>
                    <a:ext cx="955855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RIDER MANAGEMENT</a:t>
                    </a:r>
                  </a:p>
                </p:txBody>
              </p:sp>
              <p:cxnSp>
                <p:nvCxnSpPr>
                  <p:cNvPr id="120" name="Straight Connector 119"/>
                  <p:cNvCxnSpPr>
                    <a:stCxn id="114" idx="0"/>
                    <a:endCxn id="116" idx="2"/>
                  </p:cNvCxnSpPr>
                  <p:nvPr/>
                </p:nvCxnSpPr>
                <p:spPr>
                  <a:xfrm flipV="1">
                    <a:off x="3277047" y="3628203"/>
                    <a:ext cx="581225" cy="221685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>
                    <a:stCxn id="115" idx="0"/>
                    <a:endCxn id="112" idx="2"/>
                  </p:cNvCxnSpPr>
                  <p:nvPr/>
                </p:nvCxnSpPr>
                <p:spPr>
                  <a:xfrm flipH="1" flipV="1">
                    <a:off x="2587672" y="2973478"/>
                    <a:ext cx="69897" cy="281190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>
                    <a:stCxn id="111" idx="2"/>
                    <a:endCxn id="114" idx="0"/>
                  </p:cNvCxnSpPr>
                  <p:nvPr/>
                </p:nvCxnSpPr>
                <p:spPr>
                  <a:xfrm>
                    <a:off x="3179467" y="2350044"/>
                    <a:ext cx="97580" cy="1499844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/>
                  <p:cNvCxnSpPr>
                    <a:stCxn id="116" idx="0"/>
                    <a:endCxn id="113" idx="2"/>
                  </p:cNvCxnSpPr>
                  <p:nvPr/>
                </p:nvCxnSpPr>
                <p:spPr>
                  <a:xfrm flipH="1" flipV="1">
                    <a:off x="3843691" y="2965108"/>
                    <a:ext cx="14581" cy="289560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>
                    <a:stCxn id="115" idx="0"/>
                    <a:endCxn id="113" idx="2"/>
                  </p:cNvCxnSpPr>
                  <p:nvPr/>
                </p:nvCxnSpPr>
                <p:spPr>
                  <a:xfrm flipV="1">
                    <a:off x="2657569" y="2965108"/>
                    <a:ext cx="1186122" cy="289560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9" name="Hexagon 178"/>
                <p:cNvSpPr/>
                <p:nvPr/>
              </p:nvSpPr>
              <p:spPr>
                <a:xfrm>
                  <a:off x="1120054" y="1263725"/>
                  <a:ext cx="4312499" cy="3717670"/>
                </a:xfrm>
                <a:prstGeom prst="hexagon">
                  <a:avLst/>
                </a:prstGeom>
                <a:noFill/>
                <a:ln w="12700" cap="rnd">
                  <a:solidFill>
                    <a:srgbClr val="FF5050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184" name="Group 183"/>
                <p:cNvGrpSpPr/>
                <p:nvPr/>
              </p:nvGrpSpPr>
              <p:grpSpPr>
                <a:xfrm>
                  <a:off x="2950025" y="4366179"/>
                  <a:ext cx="485973" cy="949384"/>
                  <a:chOff x="2950025" y="4366179"/>
                  <a:chExt cx="485973" cy="949384"/>
                </a:xfrm>
              </p:grpSpPr>
              <p:sp>
                <p:nvSpPr>
                  <p:cNvPr id="149" name="Rectangle: Rounded Corners 148"/>
                  <p:cNvSpPr/>
                  <p:nvPr/>
                </p:nvSpPr>
                <p:spPr>
                  <a:xfrm>
                    <a:off x="3079821" y="4366179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181" name="Straight Connector 180"/>
                  <p:cNvCxnSpPr>
                    <a:stCxn id="149" idx="2"/>
                    <a:endCxn id="150" idx="0"/>
                  </p:cNvCxnSpPr>
                  <p:nvPr/>
                </p:nvCxnSpPr>
                <p:spPr>
                  <a:xfrm flipH="1">
                    <a:off x="3193012" y="4600794"/>
                    <a:ext cx="1" cy="211124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Rectangle: Rounded Corners 149"/>
                  <p:cNvSpPr/>
                  <p:nvPr/>
                </p:nvSpPr>
                <p:spPr>
                  <a:xfrm>
                    <a:off x="2950025" y="4811918"/>
                    <a:ext cx="485973" cy="50364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97" name="Group 196"/>
                <p:cNvGrpSpPr/>
                <p:nvPr/>
              </p:nvGrpSpPr>
              <p:grpSpPr>
                <a:xfrm rot="6941721">
                  <a:off x="1433064" y="1793344"/>
                  <a:ext cx="503645" cy="936433"/>
                  <a:chOff x="2941188" y="4370294"/>
                  <a:chExt cx="503645" cy="936433"/>
                </a:xfrm>
              </p:grpSpPr>
              <p:sp>
                <p:nvSpPr>
                  <p:cNvPr id="198" name="Rectangle: Rounded Corners 197"/>
                  <p:cNvSpPr/>
                  <p:nvPr/>
                </p:nvSpPr>
                <p:spPr>
                  <a:xfrm rot="3858279">
                    <a:off x="3079821" y="4366178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199" name="Straight Connector 198"/>
                  <p:cNvCxnSpPr>
                    <a:stCxn id="198" idx="3"/>
                  </p:cNvCxnSpPr>
                  <p:nvPr/>
                </p:nvCxnSpPr>
                <p:spPr>
                  <a:xfrm rot="14658279" flipH="1" flipV="1">
                    <a:off x="3022007" y="4671384"/>
                    <a:ext cx="356743" cy="264233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0" name="Rectangle: Rounded Corners 199"/>
                  <p:cNvSpPr/>
                  <p:nvPr/>
                </p:nvSpPr>
                <p:spPr>
                  <a:xfrm rot="3858279">
                    <a:off x="2950024" y="4811918"/>
                    <a:ext cx="485973" cy="50364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01" name="Group 200"/>
                <p:cNvGrpSpPr/>
                <p:nvPr/>
              </p:nvGrpSpPr>
              <p:grpSpPr>
                <a:xfrm rot="10800000">
                  <a:off x="3038149" y="913454"/>
                  <a:ext cx="485973" cy="949384"/>
                  <a:chOff x="2950025" y="4366179"/>
                  <a:chExt cx="485973" cy="949384"/>
                </a:xfrm>
              </p:grpSpPr>
              <p:sp>
                <p:nvSpPr>
                  <p:cNvPr id="202" name="Rectangle: Rounded Corners 201"/>
                  <p:cNvSpPr/>
                  <p:nvPr/>
                </p:nvSpPr>
                <p:spPr>
                  <a:xfrm>
                    <a:off x="3079821" y="4366179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203" name="Straight Connector 202"/>
                  <p:cNvCxnSpPr>
                    <a:stCxn id="202" idx="2"/>
                    <a:endCxn id="204" idx="0"/>
                  </p:cNvCxnSpPr>
                  <p:nvPr/>
                </p:nvCxnSpPr>
                <p:spPr>
                  <a:xfrm flipH="1">
                    <a:off x="3193012" y="4600794"/>
                    <a:ext cx="1" cy="211124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4" name="Rectangle: Rounded Corners 203"/>
                  <p:cNvSpPr/>
                  <p:nvPr/>
                </p:nvSpPr>
                <p:spPr>
                  <a:xfrm>
                    <a:off x="2950025" y="4811918"/>
                    <a:ext cx="485973" cy="50364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>
                      <a:solidFill>
                        <a:srgbClr val="FF505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/>
              <p:cNvGrpSpPr/>
              <p:nvPr/>
            </p:nvGrpSpPr>
            <p:grpSpPr>
              <a:xfrm>
                <a:off x="4346566" y="1944721"/>
                <a:ext cx="860360" cy="581675"/>
                <a:chOff x="3320343" y="1433563"/>
                <a:chExt cx="860360" cy="581675"/>
              </a:xfrm>
            </p:grpSpPr>
            <p:sp>
              <p:nvSpPr>
                <p:cNvPr id="117" name="Rectangle: Rounded Corners 116"/>
                <p:cNvSpPr/>
                <p:nvPr/>
              </p:nvSpPr>
              <p:spPr>
                <a:xfrm rot="10800000">
                  <a:off x="3320343" y="1780623"/>
                  <a:ext cx="226383" cy="234615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18" name="Straight Connector 117"/>
                <p:cNvCxnSpPr>
                  <a:stCxn id="117" idx="1"/>
                  <a:endCxn id="119" idx="1"/>
                </p:cNvCxnSpPr>
                <p:nvPr/>
              </p:nvCxnSpPr>
              <p:spPr>
                <a:xfrm flipV="1">
                  <a:off x="3546726" y="1685385"/>
                  <a:ext cx="633977" cy="212545"/>
                </a:xfrm>
                <a:prstGeom prst="line">
                  <a:avLst/>
                </a:prstGeom>
                <a:ln w="19050">
                  <a:solidFill>
                    <a:srgbClr val="FF5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Rectangle: Rounded Corners 118"/>
                <p:cNvSpPr/>
                <p:nvPr/>
              </p:nvSpPr>
              <p:spPr>
                <a:xfrm rot="10800000">
                  <a:off x="3694730" y="1433563"/>
                  <a:ext cx="485973" cy="503645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21" name="Rectangle: Rounded Corners 120"/>
              <p:cNvSpPr/>
              <p:nvPr/>
            </p:nvSpPr>
            <p:spPr>
              <a:xfrm rot="10800000">
                <a:off x="4312449" y="3658045"/>
                <a:ext cx="226383" cy="23461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2" name="Straight Connector 121"/>
              <p:cNvCxnSpPr>
                <a:stCxn id="121" idx="1"/>
              </p:cNvCxnSpPr>
              <p:nvPr/>
            </p:nvCxnSpPr>
            <p:spPr>
              <a:xfrm>
                <a:off x="4538832" y="3775352"/>
                <a:ext cx="554667" cy="435738"/>
              </a:xfrm>
              <a:prstGeom prst="line">
                <a:avLst/>
              </a:prstGeom>
              <a:ln w="19050">
                <a:solidFill>
                  <a:srgbClr val="FF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: Rounded Corners 122"/>
              <p:cNvSpPr/>
              <p:nvPr/>
            </p:nvSpPr>
            <p:spPr>
              <a:xfrm rot="10800000">
                <a:off x="4720953" y="3849888"/>
                <a:ext cx="485973" cy="5036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9" name="Straight Connector 128"/>
              <p:cNvCxnSpPr>
                <a:stCxn id="132" idx="2"/>
              </p:cNvCxnSpPr>
              <p:nvPr/>
            </p:nvCxnSpPr>
            <p:spPr>
              <a:xfrm flipH="1">
                <a:off x="1474780" y="3643831"/>
                <a:ext cx="523032" cy="494330"/>
              </a:xfrm>
              <a:prstGeom prst="line">
                <a:avLst/>
              </a:prstGeom>
              <a:ln w="19050">
                <a:solidFill>
                  <a:srgbClr val="FF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Rectangle: Rounded Corners 130"/>
              <p:cNvSpPr/>
              <p:nvPr/>
            </p:nvSpPr>
            <p:spPr>
              <a:xfrm rot="10800000">
                <a:off x="1247941" y="3805673"/>
                <a:ext cx="485973" cy="5036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2" name="Rectangle: Rounded Corners 131"/>
              <p:cNvSpPr/>
              <p:nvPr/>
            </p:nvSpPr>
            <p:spPr>
              <a:xfrm rot="10800000">
                <a:off x="1884621" y="3643831"/>
                <a:ext cx="226383" cy="23461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2" name="Rectangle: Rounded Corners 141"/>
              <p:cNvSpPr/>
              <p:nvPr/>
            </p:nvSpPr>
            <p:spPr>
              <a:xfrm>
                <a:off x="2954918" y="1034249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REST</a:t>
                </a:r>
              </a:p>
            </p:txBody>
          </p:sp>
          <p:sp>
            <p:nvSpPr>
              <p:cNvPr id="144" name="Rectangle: Rounded Corners 143"/>
              <p:cNvSpPr/>
              <p:nvPr/>
            </p:nvSpPr>
            <p:spPr>
              <a:xfrm>
                <a:off x="4634722" y="2068060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UI</a:t>
                </a:r>
              </a:p>
            </p:txBody>
          </p:sp>
          <p:sp>
            <p:nvSpPr>
              <p:cNvPr id="145" name="Rectangle: Rounded Corners 144"/>
              <p:cNvSpPr/>
              <p:nvPr/>
            </p:nvSpPr>
            <p:spPr>
              <a:xfrm>
                <a:off x="1158906" y="2033954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SQL</a:t>
                </a:r>
              </a:p>
            </p:txBody>
          </p:sp>
          <p:sp>
            <p:nvSpPr>
              <p:cNvPr id="146" name="Rectangle: Rounded Corners 145"/>
              <p:cNvSpPr/>
              <p:nvPr/>
            </p:nvSpPr>
            <p:spPr>
              <a:xfrm>
                <a:off x="1158340" y="3932257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REDIS</a:t>
                </a:r>
              </a:p>
            </p:txBody>
          </p:sp>
          <p:sp>
            <p:nvSpPr>
              <p:cNvPr id="147" name="Rectangle: Rounded Corners 146"/>
              <p:cNvSpPr/>
              <p:nvPr/>
            </p:nvSpPr>
            <p:spPr>
              <a:xfrm>
                <a:off x="4631703" y="3970162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SMS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>
              <a:xfrm>
                <a:off x="2859650" y="4923477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EMAIL</a:t>
                </a: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503261" y="1194118"/>
              <a:ext cx="755121" cy="782391"/>
              <a:chOff x="1676129" y="801760"/>
              <a:chExt cx="1045005" cy="1082745"/>
            </a:xfrm>
          </p:grpSpPr>
          <p:cxnSp>
            <p:nvCxnSpPr>
              <p:cNvPr id="157" name="Straight Connector 156"/>
              <p:cNvCxnSpPr>
                <a:stCxn id="159" idx="6"/>
              </p:cNvCxnSpPr>
              <p:nvPr/>
            </p:nvCxnSpPr>
            <p:spPr>
              <a:xfrm>
                <a:off x="2239302" y="1484422"/>
                <a:ext cx="481832" cy="400083"/>
              </a:xfrm>
              <a:prstGeom prst="line">
                <a:avLst/>
              </a:prstGeom>
              <a:ln w="19050">
                <a:solidFill>
                  <a:srgbClr val="FF505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6" name="Group 155"/>
              <p:cNvGrpSpPr/>
              <p:nvPr/>
            </p:nvGrpSpPr>
            <p:grpSpPr>
              <a:xfrm>
                <a:off x="1676129" y="801760"/>
                <a:ext cx="563173" cy="853718"/>
                <a:chOff x="1538440" y="1285241"/>
                <a:chExt cx="563173" cy="853718"/>
              </a:xfrm>
            </p:grpSpPr>
            <p:sp>
              <p:nvSpPr>
                <p:cNvPr id="158" name="Rectangle: Rounded Corners 157"/>
                <p:cNvSpPr/>
                <p:nvPr/>
              </p:nvSpPr>
              <p:spPr>
                <a:xfrm>
                  <a:off x="1538440" y="1361291"/>
                  <a:ext cx="563173" cy="660781"/>
                </a:xfrm>
                <a:prstGeom prst="roundRect">
                  <a:avLst/>
                </a:prstGeom>
                <a:noFill/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1538440" y="1796845"/>
                  <a:ext cx="563173" cy="34211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60" name="Rectangle: Rounded Corners 159"/>
                <p:cNvSpPr/>
                <p:nvPr/>
              </p:nvSpPr>
              <p:spPr>
                <a:xfrm>
                  <a:off x="1568175" y="1367985"/>
                  <a:ext cx="502445" cy="654086"/>
                </a:xfrm>
                <a:prstGeom prst="round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161" name="Group 160"/>
                <p:cNvGrpSpPr/>
                <p:nvPr/>
              </p:nvGrpSpPr>
              <p:grpSpPr>
                <a:xfrm>
                  <a:off x="1563451" y="1460630"/>
                  <a:ext cx="272362" cy="651800"/>
                  <a:chOff x="1563451" y="1460630"/>
                  <a:chExt cx="272362" cy="651800"/>
                </a:xfrm>
                <a:solidFill>
                  <a:srgbClr val="F2F2F2"/>
                </a:solidFill>
              </p:grpSpPr>
              <p:sp>
                <p:nvSpPr>
                  <p:cNvPr id="166" name="Rectangle: Rounded Corners 165"/>
                  <p:cNvSpPr/>
                  <p:nvPr/>
                </p:nvSpPr>
                <p:spPr>
                  <a:xfrm>
                    <a:off x="1565339" y="1460630"/>
                    <a:ext cx="268916" cy="529167"/>
                  </a:xfrm>
                  <a:prstGeom prst="roundRect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67" name="Oval 275"/>
                  <p:cNvSpPr/>
                  <p:nvPr/>
                </p:nvSpPr>
                <p:spPr>
                  <a:xfrm>
                    <a:off x="1563451" y="1787087"/>
                    <a:ext cx="272362" cy="325343"/>
                  </a:xfrm>
                  <a:custGeom>
                    <a:avLst/>
                    <a:gdLst>
                      <a:gd name="connsiteX0" fmla="*/ 0 w 544097"/>
                      <a:gd name="connsiteY0" fmla="*/ 160969 h 321938"/>
                      <a:gd name="connsiteX1" fmla="*/ 272049 w 544097"/>
                      <a:gd name="connsiteY1" fmla="*/ 0 h 321938"/>
                      <a:gd name="connsiteX2" fmla="*/ 544098 w 544097"/>
                      <a:gd name="connsiteY2" fmla="*/ 160969 h 321938"/>
                      <a:gd name="connsiteX3" fmla="*/ 272049 w 544097"/>
                      <a:gd name="connsiteY3" fmla="*/ 321938 h 321938"/>
                      <a:gd name="connsiteX4" fmla="*/ 0 w 544097"/>
                      <a:gd name="connsiteY4" fmla="*/ 160969 h 321938"/>
                      <a:gd name="connsiteX0" fmla="*/ 0 w 306055"/>
                      <a:gd name="connsiteY0" fmla="*/ 165443 h 330886"/>
                      <a:gd name="connsiteX1" fmla="*/ 272049 w 306055"/>
                      <a:gd name="connsiteY1" fmla="*/ 4474 h 330886"/>
                      <a:gd name="connsiteX2" fmla="*/ 272049 w 306055"/>
                      <a:gd name="connsiteY2" fmla="*/ 326412 h 330886"/>
                      <a:gd name="connsiteX3" fmla="*/ 0 w 306055"/>
                      <a:gd name="connsiteY3" fmla="*/ 165443 h 330886"/>
                      <a:gd name="connsiteX0" fmla="*/ 0 w 293389"/>
                      <a:gd name="connsiteY0" fmla="*/ 165443 h 330886"/>
                      <a:gd name="connsiteX1" fmla="*/ 272049 w 293389"/>
                      <a:gd name="connsiteY1" fmla="*/ 4474 h 330886"/>
                      <a:gd name="connsiteX2" fmla="*/ 272049 w 293389"/>
                      <a:gd name="connsiteY2" fmla="*/ 326412 h 330886"/>
                      <a:gd name="connsiteX3" fmla="*/ 0 w 293389"/>
                      <a:gd name="connsiteY3" fmla="*/ 165443 h 330886"/>
                      <a:gd name="connsiteX0" fmla="*/ 0 w 274982"/>
                      <a:gd name="connsiteY0" fmla="*/ 165443 h 330886"/>
                      <a:gd name="connsiteX1" fmla="*/ 272049 w 274982"/>
                      <a:gd name="connsiteY1" fmla="*/ 4474 h 330886"/>
                      <a:gd name="connsiteX2" fmla="*/ 272049 w 274982"/>
                      <a:gd name="connsiteY2" fmla="*/ 326412 h 330886"/>
                      <a:gd name="connsiteX3" fmla="*/ 0 w 274982"/>
                      <a:gd name="connsiteY3" fmla="*/ 165443 h 330886"/>
                      <a:gd name="connsiteX0" fmla="*/ 0 w 274982"/>
                      <a:gd name="connsiteY0" fmla="*/ 166836 h 333672"/>
                      <a:gd name="connsiteX1" fmla="*/ 272049 w 274982"/>
                      <a:gd name="connsiteY1" fmla="*/ 5867 h 333672"/>
                      <a:gd name="connsiteX2" fmla="*/ 272049 w 274982"/>
                      <a:gd name="connsiteY2" fmla="*/ 327805 h 333672"/>
                      <a:gd name="connsiteX3" fmla="*/ 0 w 274982"/>
                      <a:gd name="connsiteY3" fmla="*/ 166836 h 333672"/>
                      <a:gd name="connsiteX0" fmla="*/ 8 w 273304"/>
                      <a:gd name="connsiteY0" fmla="*/ 164478 h 328955"/>
                      <a:gd name="connsiteX1" fmla="*/ 262532 w 273304"/>
                      <a:gd name="connsiteY1" fmla="*/ 3509 h 328955"/>
                      <a:gd name="connsiteX2" fmla="*/ 272057 w 273304"/>
                      <a:gd name="connsiteY2" fmla="*/ 325447 h 328955"/>
                      <a:gd name="connsiteX3" fmla="*/ 8 w 273304"/>
                      <a:gd name="connsiteY3" fmla="*/ 164478 h 328955"/>
                      <a:gd name="connsiteX0" fmla="*/ 8 w 273304"/>
                      <a:gd name="connsiteY0" fmla="*/ 164478 h 325447"/>
                      <a:gd name="connsiteX1" fmla="*/ 262532 w 273304"/>
                      <a:gd name="connsiteY1" fmla="*/ 3509 h 325447"/>
                      <a:gd name="connsiteX2" fmla="*/ 272057 w 273304"/>
                      <a:gd name="connsiteY2" fmla="*/ 325447 h 325447"/>
                      <a:gd name="connsiteX3" fmla="*/ 8 w 273304"/>
                      <a:gd name="connsiteY3" fmla="*/ 164478 h 325447"/>
                      <a:gd name="connsiteX0" fmla="*/ 8 w 272057"/>
                      <a:gd name="connsiteY0" fmla="*/ 164478 h 325447"/>
                      <a:gd name="connsiteX1" fmla="*/ 262532 w 272057"/>
                      <a:gd name="connsiteY1" fmla="*/ 3509 h 325447"/>
                      <a:gd name="connsiteX2" fmla="*/ 272057 w 272057"/>
                      <a:gd name="connsiteY2" fmla="*/ 325447 h 325447"/>
                      <a:gd name="connsiteX3" fmla="*/ 8 w 272057"/>
                      <a:gd name="connsiteY3" fmla="*/ 164478 h 325447"/>
                      <a:gd name="connsiteX0" fmla="*/ 6 w 275409"/>
                      <a:gd name="connsiteY0" fmla="*/ 169152 h 330121"/>
                      <a:gd name="connsiteX1" fmla="*/ 275230 w 275409"/>
                      <a:gd name="connsiteY1" fmla="*/ 3420 h 330121"/>
                      <a:gd name="connsiteX2" fmla="*/ 272055 w 275409"/>
                      <a:gd name="connsiteY2" fmla="*/ 330121 h 330121"/>
                      <a:gd name="connsiteX3" fmla="*/ 6 w 275409"/>
                      <a:gd name="connsiteY3" fmla="*/ 169152 h 330121"/>
                      <a:gd name="connsiteX0" fmla="*/ 11 w 272060"/>
                      <a:gd name="connsiteY0" fmla="*/ 164478 h 325447"/>
                      <a:gd name="connsiteX1" fmla="*/ 260947 w 272060"/>
                      <a:gd name="connsiteY1" fmla="*/ 3509 h 325447"/>
                      <a:gd name="connsiteX2" fmla="*/ 272060 w 272060"/>
                      <a:gd name="connsiteY2" fmla="*/ 325447 h 325447"/>
                      <a:gd name="connsiteX3" fmla="*/ 11 w 272060"/>
                      <a:gd name="connsiteY3" fmla="*/ 164478 h 325447"/>
                      <a:gd name="connsiteX0" fmla="*/ 1 w 272050"/>
                      <a:gd name="connsiteY0" fmla="*/ 164478 h 325447"/>
                      <a:gd name="connsiteX1" fmla="*/ 270462 w 272050"/>
                      <a:gd name="connsiteY1" fmla="*/ 3509 h 325447"/>
                      <a:gd name="connsiteX2" fmla="*/ 272050 w 272050"/>
                      <a:gd name="connsiteY2" fmla="*/ 325447 h 325447"/>
                      <a:gd name="connsiteX3" fmla="*/ 1 w 272050"/>
                      <a:gd name="connsiteY3" fmla="*/ 164478 h 325447"/>
                      <a:gd name="connsiteX0" fmla="*/ 1 w 272362"/>
                      <a:gd name="connsiteY0" fmla="*/ 164478 h 325447"/>
                      <a:gd name="connsiteX1" fmla="*/ 270462 w 272362"/>
                      <a:gd name="connsiteY1" fmla="*/ 3509 h 325447"/>
                      <a:gd name="connsiteX2" fmla="*/ 272050 w 272362"/>
                      <a:gd name="connsiteY2" fmla="*/ 325447 h 325447"/>
                      <a:gd name="connsiteX3" fmla="*/ 1 w 272362"/>
                      <a:gd name="connsiteY3" fmla="*/ 164478 h 325447"/>
                      <a:gd name="connsiteX0" fmla="*/ 1 w 272362"/>
                      <a:gd name="connsiteY0" fmla="*/ 169136 h 325343"/>
                      <a:gd name="connsiteX1" fmla="*/ 270462 w 272362"/>
                      <a:gd name="connsiteY1" fmla="*/ 3405 h 325343"/>
                      <a:gd name="connsiteX2" fmla="*/ 272050 w 272362"/>
                      <a:gd name="connsiteY2" fmla="*/ 325343 h 325343"/>
                      <a:gd name="connsiteX3" fmla="*/ 1 w 272362"/>
                      <a:gd name="connsiteY3" fmla="*/ 169136 h 325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362" h="325343">
                        <a:moveTo>
                          <a:pt x="1" y="169136"/>
                        </a:moveTo>
                        <a:cubicBezTo>
                          <a:pt x="-264" y="115480"/>
                          <a:pt x="225120" y="-23423"/>
                          <a:pt x="270462" y="3405"/>
                        </a:cubicBezTo>
                        <a:cubicBezTo>
                          <a:pt x="272942" y="325508"/>
                          <a:pt x="272414" y="13824"/>
                          <a:pt x="272050" y="325343"/>
                        </a:cubicBezTo>
                        <a:cubicBezTo>
                          <a:pt x="36208" y="312484"/>
                          <a:pt x="266" y="222792"/>
                          <a:pt x="1" y="169136"/>
                        </a:cubicBezTo>
                        <a:close/>
                      </a:path>
                    </a:pathLst>
                  </a:custGeom>
                  <a:grpFill/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62" name="Group 161"/>
                <p:cNvGrpSpPr/>
                <p:nvPr/>
              </p:nvGrpSpPr>
              <p:grpSpPr>
                <a:xfrm flipH="1">
                  <a:off x="1805411" y="1461187"/>
                  <a:ext cx="272362" cy="651802"/>
                  <a:chOff x="1563450" y="1460630"/>
                  <a:chExt cx="272362" cy="651802"/>
                </a:xfrm>
                <a:solidFill>
                  <a:schemeClr val="bg1"/>
                </a:solidFill>
              </p:grpSpPr>
              <p:sp>
                <p:nvSpPr>
                  <p:cNvPr id="164" name="Rectangle: Rounded Corners 163"/>
                  <p:cNvSpPr/>
                  <p:nvPr/>
                </p:nvSpPr>
                <p:spPr>
                  <a:xfrm>
                    <a:off x="1565339" y="1460630"/>
                    <a:ext cx="268916" cy="529167"/>
                  </a:xfrm>
                  <a:prstGeom prst="roundRect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65" name="Oval 275"/>
                  <p:cNvSpPr/>
                  <p:nvPr/>
                </p:nvSpPr>
                <p:spPr>
                  <a:xfrm>
                    <a:off x="1563450" y="1787088"/>
                    <a:ext cx="272362" cy="325344"/>
                  </a:xfrm>
                  <a:custGeom>
                    <a:avLst/>
                    <a:gdLst>
                      <a:gd name="connsiteX0" fmla="*/ 0 w 544097"/>
                      <a:gd name="connsiteY0" fmla="*/ 160969 h 321938"/>
                      <a:gd name="connsiteX1" fmla="*/ 272049 w 544097"/>
                      <a:gd name="connsiteY1" fmla="*/ 0 h 321938"/>
                      <a:gd name="connsiteX2" fmla="*/ 544098 w 544097"/>
                      <a:gd name="connsiteY2" fmla="*/ 160969 h 321938"/>
                      <a:gd name="connsiteX3" fmla="*/ 272049 w 544097"/>
                      <a:gd name="connsiteY3" fmla="*/ 321938 h 321938"/>
                      <a:gd name="connsiteX4" fmla="*/ 0 w 544097"/>
                      <a:gd name="connsiteY4" fmla="*/ 160969 h 321938"/>
                      <a:gd name="connsiteX0" fmla="*/ 0 w 306055"/>
                      <a:gd name="connsiteY0" fmla="*/ 165443 h 330886"/>
                      <a:gd name="connsiteX1" fmla="*/ 272049 w 306055"/>
                      <a:gd name="connsiteY1" fmla="*/ 4474 h 330886"/>
                      <a:gd name="connsiteX2" fmla="*/ 272049 w 306055"/>
                      <a:gd name="connsiteY2" fmla="*/ 326412 h 330886"/>
                      <a:gd name="connsiteX3" fmla="*/ 0 w 306055"/>
                      <a:gd name="connsiteY3" fmla="*/ 165443 h 330886"/>
                      <a:gd name="connsiteX0" fmla="*/ 0 w 293389"/>
                      <a:gd name="connsiteY0" fmla="*/ 165443 h 330886"/>
                      <a:gd name="connsiteX1" fmla="*/ 272049 w 293389"/>
                      <a:gd name="connsiteY1" fmla="*/ 4474 h 330886"/>
                      <a:gd name="connsiteX2" fmla="*/ 272049 w 293389"/>
                      <a:gd name="connsiteY2" fmla="*/ 326412 h 330886"/>
                      <a:gd name="connsiteX3" fmla="*/ 0 w 293389"/>
                      <a:gd name="connsiteY3" fmla="*/ 165443 h 330886"/>
                      <a:gd name="connsiteX0" fmla="*/ 0 w 274982"/>
                      <a:gd name="connsiteY0" fmla="*/ 165443 h 330886"/>
                      <a:gd name="connsiteX1" fmla="*/ 272049 w 274982"/>
                      <a:gd name="connsiteY1" fmla="*/ 4474 h 330886"/>
                      <a:gd name="connsiteX2" fmla="*/ 272049 w 274982"/>
                      <a:gd name="connsiteY2" fmla="*/ 326412 h 330886"/>
                      <a:gd name="connsiteX3" fmla="*/ 0 w 274982"/>
                      <a:gd name="connsiteY3" fmla="*/ 165443 h 330886"/>
                      <a:gd name="connsiteX0" fmla="*/ 0 w 274982"/>
                      <a:gd name="connsiteY0" fmla="*/ 166836 h 333672"/>
                      <a:gd name="connsiteX1" fmla="*/ 272049 w 274982"/>
                      <a:gd name="connsiteY1" fmla="*/ 5867 h 333672"/>
                      <a:gd name="connsiteX2" fmla="*/ 272049 w 274982"/>
                      <a:gd name="connsiteY2" fmla="*/ 327805 h 333672"/>
                      <a:gd name="connsiteX3" fmla="*/ 0 w 274982"/>
                      <a:gd name="connsiteY3" fmla="*/ 166836 h 333672"/>
                      <a:gd name="connsiteX0" fmla="*/ 8 w 273304"/>
                      <a:gd name="connsiteY0" fmla="*/ 164478 h 328955"/>
                      <a:gd name="connsiteX1" fmla="*/ 262532 w 273304"/>
                      <a:gd name="connsiteY1" fmla="*/ 3509 h 328955"/>
                      <a:gd name="connsiteX2" fmla="*/ 272057 w 273304"/>
                      <a:gd name="connsiteY2" fmla="*/ 325447 h 328955"/>
                      <a:gd name="connsiteX3" fmla="*/ 8 w 273304"/>
                      <a:gd name="connsiteY3" fmla="*/ 164478 h 328955"/>
                      <a:gd name="connsiteX0" fmla="*/ 8 w 273304"/>
                      <a:gd name="connsiteY0" fmla="*/ 164478 h 325447"/>
                      <a:gd name="connsiteX1" fmla="*/ 262532 w 273304"/>
                      <a:gd name="connsiteY1" fmla="*/ 3509 h 325447"/>
                      <a:gd name="connsiteX2" fmla="*/ 272057 w 273304"/>
                      <a:gd name="connsiteY2" fmla="*/ 325447 h 325447"/>
                      <a:gd name="connsiteX3" fmla="*/ 8 w 273304"/>
                      <a:gd name="connsiteY3" fmla="*/ 164478 h 325447"/>
                      <a:gd name="connsiteX0" fmla="*/ 8 w 272057"/>
                      <a:gd name="connsiteY0" fmla="*/ 164478 h 325447"/>
                      <a:gd name="connsiteX1" fmla="*/ 262532 w 272057"/>
                      <a:gd name="connsiteY1" fmla="*/ 3509 h 325447"/>
                      <a:gd name="connsiteX2" fmla="*/ 272057 w 272057"/>
                      <a:gd name="connsiteY2" fmla="*/ 325447 h 325447"/>
                      <a:gd name="connsiteX3" fmla="*/ 8 w 272057"/>
                      <a:gd name="connsiteY3" fmla="*/ 164478 h 325447"/>
                      <a:gd name="connsiteX0" fmla="*/ 6 w 275409"/>
                      <a:gd name="connsiteY0" fmla="*/ 169152 h 330121"/>
                      <a:gd name="connsiteX1" fmla="*/ 275230 w 275409"/>
                      <a:gd name="connsiteY1" fmla="*/ 3420 h 330121"/>
                      <a:gd name="connsiteX2" fmla="*/ 272055 w 275409"/>
                      <a:gd name="connsiteY2" fmla="*/ 330121 h 330121"/>
                      <a:gd name="connsiteX3" fmla="*/ 6 w 275409"/>
                      <a:gd name="connsiteY3" fmla="*/ 169152 h 330121"/>
                      <a:gd name="connsiteX0" fmla="*/ 11 w 272060"/>
                      <a:gd name="connsiteY0" fmla="*/ 164478 h 325447"/>
                      <a:gd name="connsiteX1" fmla="*/ 260947 w 272060"/>
                      <a:gd name="connsiteY1" fmla="*/ 3509 h 325447"/>
                      <a:gd name="connsiteX2" fmla="*/ 272060 w 272060"/>
                      <a:gd name="connsiteY2" fmla="*/ 325447 h 325447"/>
                      <a:gd name="connsiteX3" fmla="*/ 11 w 272060"/>
                      <a:gd name="connsiteY3" fmla="*/ 164478 h 325447"/>
                      <a:gd name="connsiteX0" fmla="*/ 1 w 272050"/>
                      <a:gd name="connsiteY0" fmla="*/ 164478 h 325447"/>
                      <a:gd name="connsiteX1" fmla="*/ 270462 w 272050"/>
                      <a:gd name="connsiteY1" fmla="*/ 3509 h 325447"/>
                      <a:gd name="connsiteX2" fmla="*/ 272050 w 272050"/>
                      <a:gd name="connsiteY2" fmla="*/ 325447 h 325447"/>
                      <a:gd name="connsiteX3" fmla="*/ 1 w 272050"/>
                      <a:gd name="connsiteY3" fmla="*/ 164478 h 325447"/>
                      <a:gd name="connsiteX0" fmla="*/ 1 w 272362"/>
                      <a:gd name="connsiteY0" fmla="*/ 164478 h 325447"/>
                      <a:gd name="connsiteX1" fmla="*/ 270462 w 272362"/>
                      <a:gd name="connsiteY1" fmla="*/ 3509 h 325447"/>
                      <a:gd name="connsiteX2" fmla="*/ 272050 w 272362"/>
                      <a:gd name="connsiteY2" fmla="*/ 325447 h 325447"/>
                      <a:gd name="connsiteX3" fmla="*/ 1 w 272362"/>
                      <a:gd name="connsiteY3" fmla="*/ 164478 h 325447"/>
                      <a:gd name="connsiteX0" fmla="*/ 1 w 272362"/>
                      <a:gd name="connsiteY0" fmla="*/ 169136 h 325343"/>
                      <a:gd name="connsiteX1" fmla="*/ 270462 w 272362"/>
                      <a:gd name="connsiteY1" fmla="*/ 3405 h 325343"/>
                      <a:gd name="connsiteX2" fmla="*/ 272050 w 272362"/>
                      <a:gd name="connsiteY2" fmla="*/ 325343 h 325343"/>
                      <a:gd name="connsiteX3" fmla="*/ 1 w 272362"/>
                      <a:gd name="connsiteY3" fmla="*/ 169136 h 325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362" h="325343">
                        <a:moveTo>
                          <a:pt x="1" y="169136"/>
                        </a:moveTo>
                        <a:cubicBezTo>
                          <a:pt x="-264" y="115480"/>
                          <a:pt x="225120" y="-23423"/>
                          <a:pt x="270462" y="3405"/>
                        </a:cubicBezTo>
                        <a:cubicBezTo>
                          <a:pt x="272942" y="325508"/>
                          <a:pt x="272414" y="13824"/>
                          <a:pt x="272050" y="325343"/>
                        </a:cubicBezTo>
                        <a:cubicBezTo>
                          <a:pt x="36208" y="312484"/>
                          <a:pt x="266" y="222792"/>
                          <a:pt x="1" y="169136"/>
                        </a:cubicBezTo>
                        <a:close/>
                      </a:path>
                    </a:pathLst>
                  </a:custGeom>
                  <a:grpFill/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163" name="Oval 162"/>
                <p:cNvSpPr/>
                <p:nvPr/>
              </p:nvSpPr>
              <p:spPr>
                <a:xfrm>
                  <a:off x="1538440" y="1285241"/>
                  <a:ext cx="563173" cy="34211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173" name="Group 172"/>
            <p:cNvGrpSpPr/>
            <p:nvPr/>
          </p:nvGrpSpPr>
          <p:grpSpPr>
            <a:xfrm>
              <a:off x="543671" y="4283399"/>
              <a:ext cx="747557" cy="835714"/>
              <a:chOff x="1676129" y="498939"/>
              <a:chExt cx="1034537" cy="1156539"/>
            </a:xfrm>
          </p:grpSpPr>
          <p:cxnSp>
            <p:nvCxnSpPr>
              <p:cNvPr id="174" name="Straight Connector 173"/>
              <p:cNvCxnSpPr>
                <a:endCxn id="183" idx="6"/>
              </p:cNvCxnSpPr>
              <p:nvPr/>
            </p:nvCxnSpPr>
            <p:spPr>
              <a:xfrm flipH="1">
                <a:off x="2239302" y="498939"/>
                <a:ext cx="471364" cy="473878"/>
              </a:xfrm>
              <a:prstGeom prst="line">
                <a:avLst/>
              </a:prstGeom>
              <a:ln w="19050">
                <a:solidFill>
                  <a:srgbClr val="FF505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74"/>
              <p:cNvGrpSpPr/>
              <p:nvPr/>
            </p:nvGrpSpPr>
            <p:grpSpPr>
              <a:xfrm>
                <a:off x="1676129" y="801760"/>
                <a:ext cx="563173" cy="853718"/>
                <a:chOff x="1538440" y="1285241"/>
                <a:chExt cx="563173" cy="853718"/>
              </a:xfrm>
            </p:grpSpPr>
            <p:sp>
              <p:nvSpPr>
                <p:cNvPr id="176" name="Rectangle: Rounded Corners 175"/>
                <p:cNvSpPr/>
                <p:nvPr/>
              </p:nvSpPr>
              <p:spPr>
                <a:xfrm>
                  <a:off x="1538440" y="1361291"/>
                  <a:ext cx="563173" cy="660781"/>
                </a:xfrm>
                <a:prstGeom prst="roundRect">
                  <a:avLst/>
                </a:prstGeom>
                <a:noFill/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1538440" y="1796845"/>
                  <a:ext cx="563173" cy="34211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8" name="Rectangle: Rounded Corners 177"/>
                <p:cNvSpPr/>
                <p:nvPr/>
              </p:nvSpPr>
              <p:spPr>
                <a:xfrm>
                  <a:off x="1568175" y="1367985"/>
                  <a:ext cx="502445" cy="654086"/>
                </a:xfrm>
                <a:prstGeom prst="round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180" name="Group 179"/>
                <p:cNvGrpSpPr/>
                <p:nvPr/>
              </p:nvGrpSpPr>
              <p:grpSpPr>
                <a:xfrm>
                  <a:off x="1563451" y="1460630"/>
                  <a:ext cx="272362" cy="651800"/>
                  <a:chOff x="1563451" y="1460630"/>
                  <a:chExt cx="272362" cy="651800"/>
                </a:xfrm>
                <a:solidFill>
                  <a:srgbClr val="F2F2F2"/>
                </a:solidFill>
              </p:grpSpPr>
              <p:sp>
                <p:nvSpPr>
                  <p:cNvPr id="209" name="Rectangle: Rounded Corners 208"/>
                  <p:cNvSpPr/>
                  <p:nvPr/>
                </p:nvSpPr>
                <p:spPr>
                  <a:xfrm>
                    <a:off x="1565339" y="1460630"/>
                    <a:ext cx="268916" cy="529167"/>
                  </a:xfrm>
                  <a:prstGeom prst="roundRect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10" name="Oval 275"/>
                  <p:cNvSpPr/>
                  <p:nvPr/>
                </p:nvSpPr>
                <p:spPr>
                  <a:xfrm>
                    <a:off x="1563451" y="1787087"/>
                    <a:ext cx="272362" cy="325343"/>
                  </a:xfrm>
                  <a:custGeom>
                    <a:avLst/>
                    <a:gdLst>
                      <a:gd name="connsiteX0" fmla="*/ 0 w 544097"/>
                      <a:gd name="connsiteY0" fmla="*/ 160969 h 321938"/>
                      <a:gd name="connsiteX1" fmla="*/ 272049 w 544097"/>
                      <a:gd name="connsiteY1" fmla="*/ 0 h 321938"/>
                      <a:gd name="connsiteX2" fmla="*/ 544098 w 544097"/>
                      <a:gd name="connsiteY2" fmla="*/ 160969 h 321938"/>
                      <a:gd name="connsiteX3" fmla="*/ 272049 w 544097"/>
                      <a:gd name="connsiteY3" fmla="*/ 321938 h 321938"/>
                      <a:gd name="connsiteX4" fmla="*/ 0 w 544097"/>
                      <a:gd name="connsiteY4" fmla="*/ 160969 h 321938"/>
                      <a:gd name="connsiteX0" fmla="*/ 0 w 306055"/>
                      <a:gd name="connsiteY0" fmla="*/ 165443 h 330886"/>
                      <a:gd name="connsiteX1" fmla="*/ 272049 w 306055"/>
                      <a:gd name="connsiteY1" fmla="*/ 4474 h 330886"/>
                      <a:gd name="connsiteX2" fmla="*/ 272049 w 306055"/>
                      <a:gd name="connsiteY2" fmla="*/ 326412 h 330886"/>
                      <a:gd name="connsiteX3" fmla="*/ 0 w 306055"/>
                      <a:gd name="connsiteY3" fmla="*/ 165443 h 330886"/>
                      <a:gd name="connsiteX0" fmla="*/ 0 w 293389"/>
                      <a:gd name="connsiteY0" fmla="*/ 165443 h 330886"/>
                      <a:gd name="connsiteX1" fmla="*/ 272049 w 293389"/>
                      <a:gd name="connsiteY1" fmla="*/ 4474 h 330886"/>
                      <a:gd name="connsiteX2" fmla="*/ 272049 w 293389"/>
                      <a:gd name="connsiteY2" fmla="*/ 326412 h 330886"/>
                      <a:gd name="connsiteX3" fmla="*/ 0 w 293389"/>
                      <a:gd name="connsiteY3" fmla="*/ 165443 h 330886"/>
                      <a:gd name="connsiteX0" fmla="*/ 0 w 274982"/>
                      <a:gd name="connsiteY0" fmla="*/ 165443 h 330886"/>
                      <a:gd name="connsiteX1" fmla="*/ 272049 w 274982"/>
                      <a:gd name="connsiteY1" fmla="*/ 4474 h 330886"/>
                      <a:gd name="connsiteX2" fmla="*/ 272049 w 274982"/>
                      <a:gd name="connsiteY2" fmla="*/ 326412 h 330886"/>
                      <a:gd name="connsiteX3" fmla="*/ 0 w 274982"/>
                      <a:gd name="connsiteY3" fmla="*/ 165443 h 330886"/>
                      <a:gd name="connsiteX0" fmla="*/ 0 w 274982"/>
                      <a:gd name="connsiteY0" fmla="*/ 166836 h 333672"/>
                      <a:gd name="connsiteX1" fmla="*/ 272049 w 274982"/>
                      <a:gd name="connsiteY1" fmla="*/ 5867 h 333672"/>
                      <a:gd name="connsiteX2" fmla="*/ 272049 w 274982"/>
                      <a:gd name="connsiteY2" fmla="*/ 327805 h 333672"/>
                      <a:gd name="connsiteX3" fmla="*/ 0 w 274982"/>
                      <a:gd name="connsiteY3" fmla="*/ 166836 h 333672"/>
                      <a:gd name="connsiteX0" fmla="*/ 8 w 273304"/>
                      <a:gd name="connsiteY0" fmla="*/ 164478 h 328955"/>
                      <a:gd name="connsiteX1" fmla="*/ 262532 w 273304"/>
                      <a:gd name="connsiteY1" fmla="*/ 3509 h 328955"/>
                      <a:gd name="connsiteX2" fmla="*/ 272057 w 273304"/>
                      <a:gd name="connsiteY2" fmla="*/ 325447 h 328955"/>
                      <a:gd name="connsiteX3" fmla="*/ 8 w 273304"/>
                      <a:gd name="connsiteY3" fmla="*/ 164478 h 328955"/>
                      <a:gd name="connsiteX0" fmla="*/ 8 w 273304"/>
                      <a:gd name="connsiteY0" fmla="*/ 164478 h 325447"/>
                      <a:gd name="connsiteX1" fmla="*/ 262532 w 273304"/>
                      <a:gd name="connsiteY1" fmla="*/ 3509 h 325447"/>
                      <a:gd name="connsiteX2" fmla="*/ 272057 w 273304"/>
                      <a:gd name="connsiteY2" fmla="*/ 325447 h 325447"/>
                      <a:gd name="connsiteX3" fmla="*/ 8 w 273304"/>
                      <a:gd name="connsiteY3" fmla="*/ 164478 h 325447"/>
                      <a:gd name="connsiteX0" fmla="*/ 8 w 272057"/>
                      <a:gd name="connsiteY0" fmla="*/ 164478 h 325447"/>
                      <a:gd name="connsiteX1" fmla="*/ 262532 w 272057"/>
                      <a:gd name="connsiteY1" fmla="*/ 3509 h 325447"/>
                      <a:gd name="connsiteX2" fmla="*/ 272057 w 272057"/>
                      <a:gd name="connsiteY2" fmla="*/ 325447 h 325447"/>
                      <a:gd name="connsiteX3" fmla="*/ 8 w 272057"/>
                      <a:gd name="connsiteY3" fmla="*/ 164478 h 325447"/>
                      <a:gd name="connsiteX0" fmla="*/ 6 w 275409"/>
                      <a:gd name="connsiteY0" fmla="*/ 169152 h 330121"/>
                      <a:gd name="connsiteX1" fmla="*/ 275230 w 275409"/>
                      <a:gd name="connsiteY1" fmla="*/ 3420 h 330121"/>
                      <a:gd name="connsiteX2" fmla="*/ 272055 w 275409"/>
                      <a:gd name="connsiteY2" fmla="*/ 330121 h 330121"/>
                      <a:gd name="connsiteX3" fmla="*/ 6 w 275409"/>
                      <a:gd name="connsiteY3" fmla="*/ 169152 h 330121"/>
                      <a:gd name="connsiteX0" fmla="*/ 11 w 272060"/>
                      <a:gd name="connsiteY0" fmla="*/ 164478 h 325447"/>
                      <a:gd name="connsiteX1" fmla="*/ 260947 w 272060"/>
                      <a:gd name="connsiteY1" fmla="*/ 3509 h 325447"/>
                      <a:gd name="connsiteX2" fmla="*/ 272060 w 272060"/>
                      <a:gd name="connsiteY2" fmla="*/ 325447 h 325447"/>
                      <a:gd name="connsiteX3" fmla="*/ 11 w 272060"/>
                      <a:gd name="connsiteY3" fmla="*/ 164478 h 325447"/>
                      <a:gd name="connsiteX0" fmla="*/ 1 w 272050"/>
                      <a:gd name="connsiteY0" fmla="*/ 164478 h 325447"/>
                      <a:gd name="connsiteX1" fmla="*/ 270462 w 272050"/>
                      <a:gd name="connsiteY1" fmla="*/ 3509 h 325447"/>
                      <a:gd name="connsiteX2" fmla="*/ 272050 w 272050"/>
                      <a:gd name="connsiteY2" fmla="*/ 325447 h 325447"/>
                      <a:gd name="connsiteX3" fmla="*/ 1 w 272050"/>
                      <a:gd name="connsiteY3" fmla="*/ 164478 h 325447"/>
                      <a:gd name="connsiteX0" fmla="*/ 1 w 272362"/>
                      <a:gd name="connsiteY0" fmla="*/ 164478 h 325447"/>
                      <a:gd name="connsiteX1" fmla="*/ 270462 w 272362"/>
                      <a:gd name="connsiteY1" fmla="*/ 3509 h 325447"/>
                      <a:gd name="connsiteX2" fmla="*/ 272050 w 272362"/>
                      <a:gd name="connsiteY2" fmla="*/ 325447 h 325447"/>
                      <a:gd name="connsiteX3" fmla="*/ 1 w 272362"/>
                      <a:gd name="connsiteY3" fmla="*/ 164478 h 325447"/>
                      <a:gd name="connsiteX0" fmla="*/ 1 w 272362"/>
                      <a:gd name="connsiteY0" fmla="*/ 169136 h 325343"/>
                      <a:gd name="connsiteX1" fmla="*/ 270462 w 272362"/>
                      <a:gd name="connsiteY1" fmla="*/ 3405 h 325343"/>
                      <a:gd name="connsiteX2" fmla="*/ 272050 w 272362"/>
                      <a:gd name="connsiteY2" fmla="*/ 325343 h 325343"/>
                      <a:gd name="connsiteX3" fmla="*/ 1 w 272362"/>
                      <a:gd name="connsiteY3" fmla="*/ 169136 h 325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362" h="325343">
                        <a:moveTo>
                          <a:pt x="1" y="169136"/>
                        </a:moveTo>
                        <a:cubicBezTo>
                          <a:pt x="-264" y="115480"/>
                          <a:pt x="225120" y="-23423"/>
                          <a:pt x="270462" y="3405"/>
                        </a:cubicBezTo>
                        <a:cubicBezTo>
                          <a:pt x="272942" y="325508"/>
                          <a:pt x="272414" y="13824"/>
                          <a:pt x="272050" y="325343"/>
                        </a:cubicBezTo>
                        <a:cubicBezTo>
                          <a:pt x="36208" y="312484"/>
                          <a:pt x="266" y="222792"/>
                          <a:pt x="1" y="169136"/>
                        </a:cubicBezTo>
                        <a:close/>
                      </a:path>
                    </a:pathLst>
                  </a:custGeom>
                  <a:grpFill/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82" name="Group 181"/>
                <p:cNvGrpSpPr/>
                <p:nvPr/>
              </p:nvGrpSpPr>
              <p:grpSpPr>
                <a:xfrm flipH="1">
                  <a:off x="1805411" y="1461187"/>
                  <a:ext cx="272362" cy="651802"/>
                  <a:chOff x="1563450" y="1460630"/>
                  <a:chExt cx="272362" cy="651802"/>
                </a:xfrm>
                <a:solidFill>
                  <a:schemeClr val="bg1"/>
                </a:solidFill>
              </p:grpSpPr>
              <p:sp>
                <p:nvSpPr>
                  <p:cNvPr id="205" name="Rectangle: Rounded Corners 204"/>
                  <p:cNvSpPr/>
                  <p:nvPr/>
                </p:nvSpPr>
                <p:spPr>
                  <a:xfrm>
                    <a:off x="1565339" y="1460630"/>
                    <a:ext cx="268916" cy="529167"/>
                  </a:xfrm>
                  <a:prstGeom prst="roundRect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7" name="Oval 275"/>
                  <p:cNvSpPr/>
                  <p:nvPr/>
                </p:nvSpPr>
                <p:spPr>
                  <a:xfrm>
                    <a:off x="1563450" y="1787088"/>
                    <a:ext cx="272362" cy="325344"/>
                  </a:xfrm>
                  <a:custGeom>
                    <a:avLst/>
                    <a:gdLst>
                      <a:gd name="connsiteX0" fmla="*/ 0 w 544097"/>
                      <a:gd name="connsiteY0" fmla="*/ 160969 h 321938"/>
                      <a:gd name="connsiteX1" fmla="*/ 272049 w 544097"/>
                      <a:gd name="connsiteY1" fmla="*/ 0 h 321938"/>
                      <a:gd name="connsiteX2" fmla="*/ 544098 w 544097"/>
                      <a:gd name="connsiteY2" fmla="*/ 160969 h 321938"/>
                      <a:gd name="connsiteX3" fmla="*/ 272049 w 544097"/>
                      <a:gd name="connsiteY3" fmla="*/ 321938 h 321938"/>
                      <a:gd name="connsiteX4" fmla="*/ 0 w 544097"/>
                      <a:gd name="connsiteY4" fmla="*/ 160969 h 321938"/>
                      <a:gd name="connsiteX0" fmla="*/ 0 w 306055"/>
                      <a:gd name="connsiteY0" fmla="*/ 165443 h 330886"/>
                      <a:gd name="connsiteX1" fmla="*/ 272049 w 306055"/>
                      <a:gd name="connsiteY1" fmla="*/ 4474 h 330886"/>
                      <a:gd name="connsiteX2" fmla="*/ 272049 w 306055"/>
                      <a:gd name="connsiteY2" fmla="*/ 326412 h 330886"/>
                      <a:gd name="connsiteX3" fmla="*/ 0 w 306055"/>
                      <a:gd name="connsiteY3" fmla="*/ 165443 h 330886"/>
                      <a:gd name="connsiteX0" fmla="*/ 0 w 293389"/>
                      <a:gd name="connsiteY0" fmla="*/ 165443 h 330886"/>
                      <a:gd name="connsiteX1" fmla="*/ 272049 w 293389"/>
                      <a:gd name="connsiteY1" fmla="*/ 4474 h 330886"/>
                      <a:gd name="connsiteX2" fmla="*/ 272049 w 293389"/>
                      <a:gd name="connsiteY2" fmla="*/ 326412 h 330886"/>
                      <a:gd name="connsiteX3" fmla="*/ 0 w 293389"/>
                      <a:gd name="connsiteY3" fmla="*/ 165443 h 330886"/>
                      <a:gd name="connsiteX0" fmla="*/ 0 w 274982"/>
                      <a:gd name="connsiteY0" fmla="*/ 165443 h 330886"/>
                      <a:gd name="connsiteX1" fmla="*/ 272049 w 274982"/>
                      <a:gd name="connsiteY1" fmla="*/ 4474 h 330886"/>
                      <a:gd name="connsiteX2" fmla="*/ 272049 w 274982"/>
                      <a:gd name="connsiteY2" fmla="*/ 326412 h 330886"/>
                      <a:gd name="connsiteX3" fmla="*/ 0 w 274982"/>
                      <a:gd name="connsiteY3" fmla="*/ 165443 h 330886"/>
                      <a:gd name="connsiteX0" fmla="*/ 0 w 274982"/>
                      <a:gd name="connsiteY0" fmla="*/ 166836 h 333672"/>
                      <a:gd name="connsiteX1" fmla="*/ 272049 w 274982"/>
                      <a:gd name="connsiteY1" fmla="*/ 5867 h 333672"/>
                      <a:gd name="connsiteX2" fmla="*/ 272049 w 274982"/>
                      <a:gd name="connsiteY2" fmla="*/ 327805 h 333672"/>
                      <a:gd name="connsiteX3" fmla="*/ 0 w 274982"/>
                      <a:gd name="connsiteY3" fmla="*/ 166836 h 333672"/>
                      <a:gd name="connsiteX0" fmla="*/ 8 w 273304"/>
                      <a:gd name="connsiteY0" fmla="*/ 164478 h 328955"/>
                      <a:gd name="connsiteX1" fmla="*/ 262532 w 273304"/>
                      <a:gd name="connsiteY1" fmla="*/ 3509 h 328955"/>
                      <a:gd name="connsiteX2" fmla="*/ 272057 w 273304"/>
                      <a:gd name="connsiteY2" fmla="*/ 325447 h 328955"/>
                      <a:gd name="connsiteX3" fmla="*/ 8 w 273304"/>
                      <a:gd name="connsiteY3" fmla="*/ 164478 h 328955"/>
                      <a:gd name="connsiteX0" fmla="*/ 8 w 273304"/>
                      <a:gd name="connsiteY0" fmla="*/ 164478 h 325447"/>
                      <a:gd name="connsiteX1" fmla="*/ 262532 w 273304"/>
                      <a:gd name="connsiteY1" fmla="*/ 3509 h 325447"/>
                      <a:gd name="connsiteX2" fmla="*/ 272057 w 273304"/>
                      <a:gd name="connsiteY2" fmla="*/ 325447 h 325447"/>
                      <a:gd name="connsiteX3" fmla="*/ 8 w 273304"/>
                      <a:gd name="connsiteY3" fmla="*/ 164478 h 325447"/>
                      <a:gd name="connsiteX0" fmla="*/ 8 w 272057"/>
                      <a:gd name="connsiteY0" fmla="*/ 164478 h 325447"/>
                      <a:gd name="connsiteX1" fmla="*/ 262532 w 272057"/>
                      <a:gd name="connsiteY1" fmla="*/ 3509 h 325447"/>
                      <a:gd name="connsiteX2" fmla="*/ 272057 w 272057"/>
                      <a:gd name="connsiteY2" fmla="*/ 325447 h 325447"/>
                      <a:gd name="connsiteX3" fmla="*/ 8 w 272057"/>
                      <a:gd name="connsiteY3" fmla="*/ 164478 h 325447"/>
                      <a:gd name="connsiteX0" fmla="*/ 6 w 275409"/>
                      <a:gd name="connsiteY0" fmla="*/ 169152 h 330121"/>
                      <a:gd name="connsiteX1" fmla="*/ 275230 w 275409"/>
                      <a:gd name="connsiteY1" fmla="*/ 3420 h 330121"/>
                      <a:gd name="connsiteX2" fmla="*/ 272055 w 275409"/>
                      <a:gd name="connsiteY2" fmla="*/ 330121 h 330121"/>
                      <a:gd name="connsiteX3" fmla="*/ 6 w 275409"/>
                      <a:gd name="connsiteY3" fmla="*/ 169152 h 330121"/>
                      <a:gd name="connsiteX0" fmla="*/ 11 w 272060"/>
                      <a:gd name="connsiteY0" fmla="*/ 164478 h 325447"/>
                      <a:gd name="connsiteX1" fmla="*/ 260947 w 272060"/>
                      <a:gd name="connsiteY1" fmla="*/ 3509 h 325447"/>
                      <a:gd name="connsiteX2" fmla="*/ 272060 w 272060"/>
                      <a:gd name="connsiteY2" fmla="*/ 325447 h 325447"/>
                      <a:gd name="connsiteX3" fmla="*/ 11 w 272060"/>
                      <a:gd name="connsiteY3" fmla="*/ 164478 h 325447"/>
                      <a:gd name="connsiteX0" fmla="*/ 1 w 272050"/>
                      <a:gd name="connsiteY0" fmla="*/ 164478 h 325447"/>
                      <a:gd name="connsiteX1" fmla="*/ 270462 w 272050"/>
                      <a:gd name="connsiteY1" fmla="*/ 3509 h 325447"/>
                      <a:gd name="connsiteX2" fmla="*/ 272050 w 272050"/>
                      <a:gd name="connsiteY2" fmla="*/ 325447 h 325447"/>
                      <a:gd name="connsiteX3" fmla="*/ 1 w 272050"/>
                      <a:gd name="connsiteY3" fmla="*/ 164478 h 325447"/>
                      <a:gd name="connsiteX0" fmla="*/ 1 w 272362"/>
                      <a:gd name="connsiteY0" fmla="*/ 164478 h 325447"/>
                      <a:gd name="connsiteX1" fmla="*/ 270462 w 272362"/>
                      <a:gd name="connsiteY1" fmla="*/ 3509 h 325447"/>
                      <a:gd name="connsiteX2" fmla="*/ 272050 w 272362"/>
                      <a:gd name="connsiteY2" fmla="*/ 325447 h 325447"/>
                      <a:gd name="connsiteX3" fmla="*/ 1 w 272362"/>
                      <a:gd name="connsiteY3" fmla="*/ 164478 h 325447"/>
                      <a:gd name="connsiteX0" fmla="*/ 1 w 272362"/>
                      <a:gd name="connsiteY0" fmla="*/ 169136 h 325343"/>
                      <a:gd name="connsiteX1" fmla="*/ 270462 w 272362"/>
                      <a:gd name="connsiteY1" fmla="*/ 3405 h 325343"/>
                      <a:gd name="connsiteX2" fmla="*/ 272050 w 272362"/>
                      <a:gd name="connsiteY2" fmla="*/ 325343 h 325343"/>
                      <a:gd name="connsiteX3" fmla="*/ 1 w 272362"/>
                      <a:gd name="connsiteY3" fmla="*/ 169136 h 325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362" h="325343">
                        <a:moveTo>
                          <a:pt x="1" y="169136"/>
                        </a:moveTo>
                        <a:cubicBezTo>
                          <a:pt x="-264" y="115480"/>
                          <a:pt x="225120" y="-23423"/>
                          <a:pt x="270462" y="3405"/>
                        </a:cubicBezTo>
                        <a:cubicBezTo>
                          <a:pt x="272942" y="325508"/>
                          <a:pt x="272414" y="13824"/>
                          <a:pt x="272050" y="325343"/>
                        </a:cubicBezTo>
                        <a:cubicBezTo>
                          <a:pt x="36208" y="312484"/>
                          <a:pt x="266" y="222792"/>
                          <a:pt x="1" y="169136"/>
                        </a:cubicBezTo>
                        <a:close/>
                      </a:path>
                    </a:pathLst>
                  </a:custGeom>
                  <a:grpFill/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183" name="Oval 182"/>
                <p:cNvSpPr/>
                <p:nvPr/>
              </p:nvSpPr>
              <p:spPr>
                <a:xfrm>
                  <a:off x="1538440" y="1285241"/>
                  <a:ext cx="563173" cy="34211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6441465" y="983684"/>
            <a:ext cx="5226644" cy="4684533"/>
            <a:chOff x="6441465" y="983684"/>
            <a:chExt cx="5226644" cy="4684533"/>
          </a:xfrm>
        </p:grpSpPr>
        <p:grpSp>
          <p:nvGrpSpPr>
            <p:cNvPr id="3" name="Group 2"/>
            <p:cNvGrpSpPr/>
            <p:nvPr/>
          </p:nvGrpSpPr>
          <p:grpSpPr>
            <a:xfrm>
              <a:off x="6662492" y="1260577"/>
              <a:ext cx="610276" cy="3760877"/>
              <a:chOff x="6662492" y="1260577"/>
              <a:chExt cx="610276" cy="3760877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6662492" y="1260577"/>
                <a:ext cx="610276" cy="333310"/>
                <a:chOff x="1676129" y="801760"/>
                <a:chExt cx="1563120" cy="853718"/>
              </a:xfrm>
            </p:grpSpPr>
            <p:grpSp>
              <p:nvGrpSpPr>
                <p:cNvPr id="212" name="Group 211"/>
                <p:cNvGrpSpPr/>
                <p:nvPr/>
              </p:nvGrpSpPr>
              <p:grpSpPr>
                <a:xfrm>
                  <a:off x="1676129" y="801760"/>
                  <a:ext cx="563173" cy="853718"/>
                  <a:chOff x="1538440" y="1285241"/>
                  <a:chExt cx="563173" cy="853718"/>
                </a:xfrm>
              </p:grpSpPr>
              <p:sp>
                <p:nvSpPr>
                  <p:cNvPr id="214" name="Rectangle: Rounded Corners 213"/>
                  <p:cNvSpPr/>
                  <p:nvPr/>
                </p:nvSpPr>
                <p:spPr>
                  <a:xfrm>
                    <a:off x="1538440" y="1361291"/>
                    <a:ext cx="563173" cy="660781"/>
                  </a:xfrm>
                  <a:prstGeom prst="roundRect">
                    <a:avLst/>
                  </a:prstGeom>
                  <a:noFill/>
                  <a:ln w="19050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>
                  <a:xfrm>
                    <a:off x="1538440" y="1796845"/>
                    <a:ext cx="563173" cy="342114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16" name="Rectangle: Rounded Corners 215"/>
                  <p:cNvSpPr/>
                  <p:nvPr/>
                </p:nvSpPr>
                <p:spPr>
                  <a:xfrm>
                    <a:off x="1568175" y="1367985"/>
                    <a:ext cx="502445" cy="654086"/>
                  </a:xfrm>
                  <a:prstGeom prst="roundRect">
                    <a:avLst/>
                  </a:prstGeom>
                  <a:no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grpSp>
                <p:nvGrpSpPr>
                  <p:cNvPr id="217" name="Group 216"/>
                  <p:cNvGrpSpPr/>
                  <p:nvPr/>
                </p:nvGrpSpPr>
                <p:grpSpPr>
                  <a:xfrm>
                    <a:off x="1563453" y="1460630"/>
                    <a:ext cx="278939" cy="651800"/>
                    <a:chOff x="1563453" y="1460630"/>
                    <a:chExt cx="278939" cy="651800"/>
                  </a:xfrm>
                  <a:solidFill>
                    <a:srgbClr val="F2F2F2"/>
                  </a:solidFill>
                </p:grpSpPr>
                <p:sp>
                  <p:nvSpPr>
                    <p:cNvPr id="222" name="Rectangle: Rounded Corners 221"/>
                    <p:cNvSpPr/>
                    <p:nvPr/>
                  </p:nvSpPr>
                  <p:spPr>
                    <a:xfrm>
                      <a:off x="1564436" y="1460630"/>
                      <a:ext cx="277956" cy="529166"/>
                    </a:xfrm>
                    <a:prstGeom prst="roundRect">
                      <a:avLst/>
                    </a:prstGeom>
                    <a:grpFill/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223" name="Oval 275"/>
                    <p:cNvSpPr/>
                    <p:nvPr/>
                  </p:nvSpPr>
                  <p:spPr>
                    <a:xfrm>
                      <a:off x="1563453" y="1787087"/>
                      <a:ext cx="272362" cy="325343"/>
                    </a:xfrm>
                    <a:custGeom>
                      <a:avLst/>
                      <a:gdLst>
                        <a:gd name="connsiteX0" fmla="*/ 0 w 544097"/>
                        <a:gd name="connsiteY0" fmla="*/ 160969 h 321938"/>
                        <a:gd name="connsiteX1" fmla="*/ 272049 w 544097"/>
                        <a:gd name="connsiteY1" fmla="*/ 0 h 321938"/>
                        <a:gd name="connsiteX2" fmla="*/ 544098 w 544097"/>
                        <a:gd name="connsiteY2" fmla="*/ 160969 h 321938"/>
                        <a:gd name="connsiteX3" fmla="*/ 272049 w 544097"/>
                        <a:gd name="connsiteY3" fmla="*/ 321938 h 321938"/>
                        <a:gd name="connsiteX4" fmla="*/ 0 w 544097"/>
                        <a:gd name="connsiteY4" fmla="*/ 160969 h 321938"/>
                        <a:gd name="connsiteX0" fmla="*/ 0 w 306055"/>
                        <a:gd name="connsiteY0" fmla="*/ 165443 h 330886"/>
                        <a:gd name="connsiteX1" fmla="*/ 272049 w 306055"/>
                        <a:gd name="connsiteY1" fmla="*/ 4474 h 330886"/>
                        <a:gd name="connsiteX2" fmla="*/ 272049 w 306055"/>
                        <a:gd name="connsiteY2" fmla="*/ 326412 h 330886"/>
                        <a:gd name="connsiteX3" fmla="*/ 0 w 306055"/>
                        <a:gd name="connsiteY3" fmla="*/ 165443 h 330886"/>
                        <a:gd name="connsiteX0" fmla="*/ 0 w 293389"/>
                        <a:gd name="connsiteY0" fmla="*/ 165443 h 330886"/>
                        <a:gd name="connsiteX1" fmla="*/ 272049 w 293389"/>
                        <a:gd name="connsiteY1" fmla="*/ 4474 h 330886"/>
                        <a:gd name="connsiteX2" fmla="*/ 272049 w 293389"/>
                        <a:gd name="connsiteY2" fmla="*/ 326412 h 330886"/>
                        <a:gd name="connsiteX3" fmla="*/ 0 w 293389"/>
                        <a:gd name="connsiteY3" fmla="*/ 165443 h 330886"/>
                        <a:gd name="connsiteX0" fmla="*/ 0 w 274982"/>
                        <a:gd name="connsiteY0" fmla="*/ 165443 h 330886"/>
                        <a:gd name="connsiteX1" fmla="*/ 272049 w 274982"/>
                        <a:gd name="connsiteY1" fmla="*/ 4474 h 330886"/>
                        <a:gd name="connsiteX2" fmla="*/ 272049 w 274982"/>
                        <a:gd name="connsiteY2" fmla="*/ 326412 h 330886"/>
                        <a:gd name="connsiteX3" fmla="*/ 0 w 274982"/>
                        <a:gd name="connsiteY3" fmla="*/ 165443 h 330886"/>
                        <a:gd name="connsiteX0" fmla="*/ 0 w 274982"/>
                        <a:gd name="connsiteY0" fmla="*/ 166836 h 333672"/>
                        <a:gd name="connsiteX1" fmla="*/ 272049 w 274982"/>
                        <a:gd name="connsiteY1" fmla="*/ 5867 h 333672"/>
                        <a:gd name="connsiteX2" fmla="*/ 272049 w 274982"/>
                        <a:gd name="connsiteY2" fmla="*/ 327805 h 333672"/>
                        <a:gd name="connsiteX3" fmla="*/ 0 w 274982"/>
                        <a:gd name="connsiteY3" fmla="*/ 166836 h 333672"/>
                        <a:gd name="connsiteX0" fmla="*/ 8 w 273304"/>
                        <a:gd name="connsiteY0" fmla="*/ 164478 h 328955"/>
                        <a:gd name="connsiteX1" fmla="*/ 262532 w 273304"/>
                        <a:gd name="connsiteY1" fmla="*/ 3509 h 328955"/>
                        <a:gd name="connsiteX2" fmla="*/ 272057 w 273304"/>
                        <a:gd name="connsiteY2" fmla="*/ 325447 h 328955"/>
                        <a:gd name="connsiteX3" fmla="*/ 8 w 273304"/>
                        <a:gd name="connsiteY3" fmla="*/ 164478 h 328955"/>
                        <a:gd name="connsiteX0" fmla="*/ 8 w 273304"/>
                        <a:gd name="connsiteY0" fmla="*/ 164478 h 325447"/>
                        <a:gd name="connsiteX1" fmla="*/ 262532 w 273304"/>
                        <a:gd name="connsiteY1" fmla="*/ 3509 h 325447"/>
                        <a:gd name="connsiteX2" fmla="*/ 272057 w 273304"/>
                        <a:gd name="connsiteY2" fmla="*/ 325447 h 325447"/>
                        <a:gd name="connsiteX3" fmla="*/ 8 w 273304"/>
                        <a:gd name="connsiteY3" fmla="*/ 164478 h 325447"/>
                        <a:gd name="connsiteX0" fmla="*/ 8 w 272057"/>
                        <a:gd name="connsiteY0" fmla="*/ 164478 h 325447"/>
                        <a:gd name="connsiteX1" fmla="*/ 262532 w 272057"/>
                        <a:gd name="connsiteY1" fmla="*/ 3509 h 325447"/>
                        <a:gd name="connsiteX2" fmla="*/ 272057 w 272057"/>
                        <a:gd name="connsiteY2" fmla="*/ 325447 h 325447"/>
                        <a:gd name="connsiteX3" fmla="*/ 8 w 272057"/>
                        <a:gd name="connsiteY3" fmla="*/ 164478 h 325447"/>
                        <a:gd name="connsiteX0" fmla="*/ 6 w 275409"/>
                        <a:gd name="connsiteY0" fmla="*/ 169152 h 330121"/>
                        <a:gd name="connsiteX1" fmla="*/ 275230 w 275409"/>
                        <a:gd name="connsiteY1" fmla="*/ 3420 h 330121"/>
                        <a:gd name="connsiteX2" fmla="*/ 272055 w 275409"/>
                        <a:gd name="connsiteY2" fmla="*/ 330121 h 330121"/>
                        <a:gd name="connsiteX3" fmla="*/ 6 w 275409"/>
                        <a:gd name="connsiteY3" fmla="*/ 169152 h 330121"/>
                        <a:gd name="connsiteX0" fmla="*/ 11 w 272060"/>
                        <a:gd name="connsiteY0" fmla="*/ 164478 h 325447"/>
                        <a:gd name="connsiteX1" fmla="*/ 260947 w 272060"/>
                        <a:gd name="connsiteY1" fmla="*/ 3509 h 325447"/>
                        <a:gd name="connsiteX2" fmla="*/ 272060 w 272060"/>
                        <a:gd name="connsiteY2" fmla="*/ 325447 h 325447"/>
                        <a:gd name="connsiteX3" fmla="*/ 11 w 272060"/>
                        <a:gd name="connsiteY3" fmla="*/ 164478 h 325447"/>
                        <a:gd name="connsiteX0" fmla="*/ 1 w 272050"/>
                        <a:gd name="connsiteY0" fmla="*/ 164478 h 325447"/>
                        <a:gd name="connsiteX1" fmla="*/ 270462 w 272050"/>
                        <a:gd name="connsiteY1" fmla="*/ 3509 h 325447"/>
                        <a:gd name="connsiteX2" fmla="*/ 272050 w 272050"/>
                        <a:gd name="connsiteY2" fmla="*/ 325447 h 325447"/>
                        <a:gd name="connsiteX3" fmla="*/ 1 w 272050"/>
                        <a:gd name="connsiteY3" fmla="*/ 164478 h 325447"/>
                        <a:gd name="connsiteX0" fmla="*/ 1 w 272362"/>
                        <a:gd name="connsiteY0" fmla="*/ 164478 h 325447"/>
                        <a:gd name="connsiteX1" fmla="*/ 270462 w 272362"/>
                        <a:gd name="connsiteY1" fmla="*/ 3509 h 325447"/>
                        <a:gd name="connsiteX2" fmla="*/ 272050 w 272362"/>
                        <a:gd name="connsiteY2" fmla="*/ 325447 h 325447"/>
                        <a:gd name="connsiteX3" fmla="*/ 1 w 272362"/>
                        <a:gd name="connsiteY3" fmla="*/ 164478 h 325447"/>
                        <a:gd name="connsiteX0" fmla="*/ 1 w 272362"/>
                        <a:gd name="connsiteY0" fmla="*/ 169136 h 325343"/>
                        <a:gd name="connsiteX1" fmla="*/ 270462 w 272362"/>
                        <a:gd name="connsiteY1" fmla="*/ 3405 h 325343"/>
                        <a:gd name="connsiteX2" fmla="*/ 272050 w 272362"/>
                        <a:gd name="connsiteY2" fmla="*/ 325343 h 325343"/>
                        <a:gd name="connsiteX3" fmla="*/ 1 w 272362"/>
                        <a:gd name="connsiteY3" fmla="*/ 169136 h 325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2362" h="325343">
                          <a:moveTo>
                            <a:pt x="1" y="169136"/>
                          </a:moveTo>
                          <a:cubicBezTo>
                            <a:pt x="-264" y="115480"/>
                            <a:pt x="225120" y="-23423"/>
                            <a:pt x="270462" y="3405"/>
                          </a:cubicBezTo>
                          <a:cubicBezTo>
                            <a:pt x="272942" y="325508"/>
                            <a:pt x="272414" y="13824"/>
                            <a:pt x="272050" y="325343"/>
                          </a:cubicBezTo>
                          <a:cubicBezTo>
                            <a:pt x="36208" y="312484"/>
                            <a:pt x="266" y="222792"/>
                            <a:pt x="1" y="169136"/>
                          </a:cubicBezTo>
                          <a:close/>
                        </a:path>
                      </a:pathLst>
                    </a:custGeom>
                    <a:grpFill/>
                    <a:ln w="571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grpSp>
                <p:nvGrpSpPr>
                  <p:cNvPr id="218" name="Group 217"/>
                  <p:cNvGrpSpPr/>
                  <p:nvPr/>
                </p:nvGrpSpPr>
                <p:grpSpPr>
                  <a:xfrm flipH="1">
                    <a:off x="1805410" y="1461187"/>
                    <a:ext cx="278609" cy="651800"/>
                    <a:chOff x="1557204" y="1460630"/>
                    <a:chExt cx="278609" cy="651800"/>
                  </a:xfrm>
                  <a:solidFill>
                    <a:schemeClr val="bg1"/>
                  </a:solidFill>
                </p:grpSpPr>
                <p:sp>
                  <p:nvSpPr>
                    <p:cNvPr id="220" name="Rectangle: Rounded Corners 219"/>
                    <p:cNvSpPr/>
                    <p:nvPr/>
                  </p:nvSpPr>
                  <p:spPr>
                    <a:xfrm>
                      <a:off x="1557204" y="1460630"/>
                      <a:ext cx="268917" cy="529166"/>
                    </a:xfrm>
                    <a:prstGeom prst="roundRect">
                      <a:avLst/>
                    </a:prstGeom>
                    <a:grpFill/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221" name="Oval 275"/>
                    <p:cNvSpPr/>
                    <p:nvPr/>
                  </p:nvSpPr>
                  <p:spPr>
                    <a:xfrm>
                      <a:off x="1563451" y="1787087"/>
                      <a:ext cx="272362" cy="325343"/>
                    </a:xfrm>
                    <a:custGeom>
                      <a:avLst/>
                      <a:gdLst>
                        <a:gd name="connsiteX0" fmla="*/ 0 w 544097"/>
                        <a:gd name="connsiteY0" fmla="*/ 160969 h 321938"/>
                        <a:gd name="connsiteX1" fmla="*/ 272049 w 544097"/>
                        <a:gd name="connsiteY1" fmla="*/ 0 h 321938"/>
                        <a:gd name="connsiteX2" fmla="*/ 544098 w 544097"/>
                        <a:gd name="connsiteY2" fmla="*/ 160969 h 321938"/>
                        <a:gd name="connsiteX3" fmla="*/ 272049 w 544097"/>
                        <a:gd name="connsiteY3" fmla="*/ 321938 h 321938"/>
                        <a:gd name="connsiteX4" fmla="*/ 0 w 544097"/>
                        <a:gd name="connsiteY4" fmla="*/ 160969 h 321938"/>
                        <a:gd name="connsiteX0" fmla="*/ 0 w 306055"/>
                        <a:gd name="connsiteY0" fmla="*/ 165443 h 330886"/>
                        <a:gd name="connsiteX1" fmla="*/ 272049 w 306055"/>
                        <a:gd name="connsiteY1" fmla="*/ 4474 h 330886"/>
                        <a:gd name="connsiteX2" fmla="*/ 272049 w 306055"/>
                        <a:gd name="connsiteY2" fmla="*/ 326412 h 330886"/>
                        <a:gd name="connsiteX3" fmla="*/ 0 w 306055"/>
                        <a:gd name="connsiteY3" fmla="*/ 165443 h 330886"/>
                        <a:gd name="connsiteX0" fmla="*/ 0 w 293389"/>
                        <a:gd name="connsiteY0" fmla="*/ 165443 h 330886"/>
                        <a:gd name="connsiteX1" fmla="*/ 272049 w 293389"/>
                        <a:gd name="connsiteY1" fmla="*/ 4474 h 330886"/>
                        <a:gd name="connsiteX2" fmla="*/ 272049 w 293389"/>
                        <a:gd name="connsiteY2" fmla="*/ 326412 h 330886"/>
                        <a:gd name="connsiteX3" fmla="*/ 0 w 293389"/>
                        <a:gd name="connsiteY3" fmla="*/ 165443 h 330886"/>
                        <a:gd name="connsiteX0" fmla="*/ 0 w 274982"/>
                        <a:gd name="connsiteY0" fmla="*/ 165443 h 330886"/>
                        <a:gd name="connsiteX1" fmla="*/ 272049 w 274982"/>
                        <a:gd name="connsiteY1" fmla="*/ 4474 h 330886"/>
                        <a:gd name="connsiteX2" fmla="*/ 272049 w 274982"/>
                        <a:gd name="connsiteY2" fmla="*/ 326412 h 330886"/>
                        <a:gd name="connsiteX3" fmla="*/ 0 w 274982"/>
                        <a:gd name="connsiteY3" fmla="*/ 165443 h 330886"/>
                        <a:gd name="connsiteX0" fmla="*/ 0 w 274982"/>
                        <a:gd name="connsiteY0" fmla="*/ 166836 h 333672"/>
                        <a:gd name="connsiteX1" fmla="*/ 272049 w 274982"/>
                        <a:gd name="connsiteY1" fmla="*/ 5867 h 333672"/>
                        <a:gd name="connsiteX2" fmla="*/ 272049 w 274982"/>
                        <a:gd name="connsiteY2" fmla="*/ 327805 h 333672"/>
                        <a:gd name="connsiteX3" fmla="*/ 0 w 274982"/>
                        <a:gd name="connsiteY3" fmla="*/ 166836 h 333672"/>
                        <a:gd name="connsiteX0" fmla="*/ 8 w 273304"/>
                        <a:gd name="connsiteY0" fmla="*/ 164478 h 328955"/>
                        <a:gd name="connsiteX1" fmla="*/ 262532 w 273304"/>
                        <a:gd name="connsiteY1" fmla="*/ 3509 h 328955"/>
                        <a:gd name="connsiteX2" fmla="*/ 272057 w 273304"/>
                        <a:gd name="connsiteY2" fmla="*/ 325447 h 328955"/>
                        <a:gd name="connsiteX3" fmla="*/ 8 w 273304"/>
                        <a:gd name="connsiteY3" fmla="*/ 164478 h 328955"/>
                        <a:gd name="connsiteX0" fmla="*/ 8 w 273304"/>
                        <a:gd name="connsiteY0" fmla="*/ 164478 h 325447"/>
                        <a:gd name="connsiteX1" fmla="*/ 262532 w 273304"/>
                        <a:gd name="connsiteY1" fmla="*/ 3509 h 325447"/>
                        <a:gd name="connsiteX2" fmla="*/ 272057 w 273304"/>
                        <a:gd name="connsiteY2" fmla="*/ 325447 h 325447"/>
                        <a:gd name="connsiteX3" fmla="*/ 8 w 273304"/>
                        <a:gd name="connsiteY3" fmla="*/ 164478 h 325447"/>
                        <a:gd name="connsiteX0" fmla="*/ 8 w 272057"/>
                        <a:gd name="connsiteY0" fmla="*/ 164478 h 325447"/>
                        <a:gd name="connsiteX1" fmla="*/ 262532 w 272057"/>
                        <a:gd name="connsiteY1" fmla="*/ 3509 h 325447"/>
                        <a:gd name="connsiteX2" fmla="*/ 272057 w 272057"/>
                        <a:gd name="connsiteY2" fmla="*/ 325447 h 325447"/>
                        <a:gd name="connsiteX3" fmla="*/ 8 w 272057"/>
                        <a:gd name="connsiteY3" fmla="*/ 164478 h 325447"/>
                        <a:gd name="connsiteX0" fmla="*/ 6 w 275409"/>
                        <a:gd name="connsiteY0" fmla="*/ 169152 h 330121"/>
                        <a:gd name="connsiteX1" fmla="*/ 275230 w 275409"/>
                        <a:gd name="connsiteY1" fmla="*/ 3420 h 330121"/>
                        <a:gd name="connsiteX2" fmla="*/ 272055 w 275409"/>
                        <a:gd name="connsiteY2" fmla="*/ 330121 h 330121"/>
                        <a:gd name="connsiteX3" fmla="*/ 6 w 275409"/>
                        <a:gd name="connsiteY3" fmla="*/ 169152 h 330121"/>
                        <a:gd name="connsiteX0" fmla="*/ 11 w 272060"/>
                        <a:gd name="connsiteY0" fmla="*/ 164478 h 325447"/>
                        <a:gd name="connsiteX1" fmla="*/ 260947 w 272060"/>
                        <a:gd name="connsiteY1" fmla="*/ 3509 h 325447"/>
                        <a:gd name="connsiteX2" fmla="*/ 272060 w 272060"/>
                        <a:gd name="connsiteY2" fmla="*/ 325447 h 325447"/>
                        <a:gd name="connsiteX3" fmla="*/ 11 w 272060"/>
                        <a:gd name="connsiteY3" fmla="*/ 164478 h 325447"/>
                        <a:gd name="connsiteX0" fmla="*/ 1 w 272050"/>
                        <a:gd name="connsiteY0" fmla="*/ 164478 h 325447"/>
                        <a:gd name="connsiteX1" fmla="*/ 270462 w 272050"/>
                        <a:gd name="connsiteY1" fmla="*/ 3509 h 325447"/>
                        <a:gd name="connsiteX2" fmla="*/ 272050 w 272050"/>
                        <a:gd name="connsiteY2" fmla="*/ 325447 h 325447"/>
                        <a:gd name="connsiteX3" fmla="*/ 1 w 272050"/>
                        <a:gd name="connsiteY3" fmla="*/ 164478 h 325447"/>
                        <a:gd name="connsiteX0" fmla="*/ 1 w 272362"/>
                        <a:gd name="connsiteY0" fmla="*/ 164478 h 325447"/>
                        <a:gd name="connsiteX1" fmla="*/ 270462 w 272362"/>
                        <a:gd name="connsiteY1" fmla="*/ 3509 h 325447"/>
                        <a:gd name="connsiteX2" fmla="*/ 272050 w 272362"/>
                        <a:gd name="connsiteY2" fmla="*/ 325447 h 325447"/>
                        <a:gd name="connsiteX3" fmla="*/ 1 w 272362"/>
                        <a:gd name="connsiteY3" fmla="*/ 164478 h 325447"/>
                        <a:gd name="connsiteX0" fmla="*/ 1 w 272362"/>
                        <a:gd name="connsiteY0" fmla="*/ 169136 h 325343"/>
                        <a:gd name="connsiteX1" fmla="*/ 270462 w 272362"/>
                        <a:gd name="connsiteY1" fmla="*/ 3405 h 325343"/>
                        <a:gd name="connsiteX2" fmla="*/ 272050 w 272362"/>
                        <a:gd name="connsiteY2" fmla="*/ 325343 h 325343"/>
                        <a:gd name="connsiteX3" fmla="*/ 1 w 272362"/>
                        <a:gd name="connsiteY3" fmla="*/ 169136 h 325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2362" h="325343">
                          <a:moveTo>
                            <a:pt x="1" y="169136"/>
                          </a:moveTo>
                          <a:cubicBezTo>
                            <a:pt x="-264" y="115480"/>
                            <a:pt x="225120" y="-23423"/>
                            <a:pt x="270462" y="3405"/>
                          </a:cubicBezTo>
                          <a:cubicBezTo>
                            <a:pt x="272942" y="325508"/>
                            <a:pt x="272414" y="13824"/>
                            <a:pt x="272050" y="325343"/>
                          </a:cubicBezTo>
                          <a:cubicBezTo>
                            <a:pt x="36208" y="312484"/>
                            <a:pt x="266" y="222792"/>
                            <a:pt x="1" y="169136"/>
                          </a:cubicBezTo>
                          <a:close/>
                        </a:path>
                      </a:pathLst>
                    </a:custGeom>
                    <a:grpFill/>
                    <a:ln w="571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19" name="Oval 218"/>
                  <p:cNvSpPr/>
                  <p:nvPr/>
                </p:nvSpPr>
                <p:spPr>
                  <a:xfrm>
                    <a:off x="1538440" y="1285241"/>
                    <a:ext cx="563173" cy="342114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cxnSp>
              <p:nvCxnSpPr>
                <p:cNvPr id="213" name="Straight Connector 212"/>
                <p:cNvCxnSpPr>
                  <a:stCxn id="214" idx="3"/>
                </p:cNvCxnSpPr>
                <p:nvPr/>
              </p:nvCxnSpPr>
              <p:spPr>
                <a:xfrm flipV="1">
                  <a:off x="2239302" y="1208200"/>
                  <a:ext cx="999947" cy="3"/>
                </a:xfrm>
                <a:prstGeom prst="line">
                  <a:avLst/>
                </a:prstGeom>
                <a:ln w="12700">
                  <a:solidFill>
                    <a:srgbClr val="FF5050"/>
                  </a:solidFill>
                  <a:prstDash val="sysDash"/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" name="Group 223"/>
              <p:cNvGrpSpPr/>
              <p:nvPr/>
            </p:nvGrpSpPr>
            <p:grpSpPr>
              <a:xfrm>
                <a:off x="6662492" y="4688144"/>
                <a:ext cx="610276" cy="333310"/>
                <a:chOff x="1676129" y="801760"/>
                <a:chExt cx="1563120" cy="853718"/>
              </a:xfrm>
            </p:grpSpPr>
            <p:grpSp>
              <p:nvGrpSpPr>
                <p:cNvPr id="225" name="Group 224"/>
                <p:cNvGrpSpPr/>
                <p:nvPr/>
              </p:nvGrpSpPr>
              <p:grpSpPr>
                <a:xfrm>
                  <a:off x="1676129" y="801760"/>
                  <a:ext cx="563173" cy="853718"/>
                  <a:chOff x="1538440" y="1285241"/>
                  <a:chExt cx="563173" cy="853718"/>
                </a:xfrm>
              </p:grpSpPr>
              <p:sp>
                <p:nvSpPr>
                  <p:cNvPr id="227" name="Rectangle: Rounded Corners 226"/>
                  <p:cNvSpPr/>
                  <p:nvPr/>
                </p:nvSpPr>
                <p:spPr>
                  <a:xfrm>
                    <a:off x="1538440" y="1361291"/>
                    <a:ext cx="563173" cy="660781"/>
                  </a:xfrm>
                  <a:prstGeom prst="roundRect">
                    <a:avLst/>
                  </a:prstGeom>
                  <a:noFill/>
                  <a:ln w="19050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8" name="Oval 227"/>
                  <p:cNvSpPr/>
                  <p:nvPr/>
                </p:nvSpPr>
                <p:spPr>
                  <a:xfrm>
                    <a:off x="1538440" y="1796845"/>
                    <a:ext cx="563173" cy="342114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" name="Rectangle: Rounded Corners 228"/>
                  <p:cNvSpPr/>
                  <p:nvPr/>
                </p:nvSpPr>
                <p:spPr>
                  <a:xfrm>
                    <a:off x="1568175" y="1367985"/>
                    <a:ext cx="502445" cy="654086"/>
                  </a:xfrm>
                  <a:prstGeom prst="roundRect">
                    <a:avLst/>
                  </a:prstGeom>
                  <a:no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grpSp>
                <p:nvGrpSpPr>
                  <p:cNvPr id="230" name="Group 229"/>
                  <p:cNvGrpSpPr/>
                  <p:nvPr/>
                </p:nvGrpSpPr>
                <p:grpSpPr>
                  <a:xfrm>
                    <a:off x="1560369" y="1460630"/>
                    <a:ext cx="277956" cy="651800"/>
                    <a:chOff x="1560369" y="1460630"/>
                    <a:chExt cx="277956" cy="651800"/>
                  </a:xfrm>
                  <a:solidFill>
                    <a:srgbClr val="F2F2F2"/>
                  </a:solidFill>
                </p:grpSpPr>
                <p:sp>
                  <p:nvSpPr>
                    <p:cNvPr id="235" name="Rectangle: Rounded Corners 234"/>
                    <p:cNvSpPr/>
                    <p:nvPr/>
                  </p:nvSpPr>
                  <p:spPr>
                    <a:xfrm>
                      <a:off x="1560369" y="1460630"/>
                      <a:ext cx="277956" cy="529166"/>
                    </a:xfrm>
                    <a:prstGeom prst="roundRect">
                      <a:avLst/>
                    </a:prstGeom>
                    <a:grpFill/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236" name="Oval 275"/>
                    <p:cNvSpPr/>
                    <p:nvPr/>
                  </p:nvSpPr>
                  <p:spPr>
                    <a:xfrm>
                      <a:off x="1563453" y="1787087"/>
                      <a:ext cx="272362" cy="325343"/>
                    </a:xfrm>
                    <a:custGeom>
                      <a:avLst/>
                      <a:gdLst>
                        <a:gd name="connsiteX0" fmla="*/ 0 w 544097"/>
                        <a:gd name="connsiteY0" fmla="*/ 160969 h 321938"/>
                        <a:gd name="connsiteX1" fmla="*/ 272049 w 544097"/>
                        <a:gd name="connsiteY1" fmla="*/ 0 h 321938"/>
                        <a:gd name="connsiteX2" fmla="*/ 544098 w 544097"/>
                        <a:gd name="connsiteY2" fmla="*/ 160969 h 321938"/>
                        <a:gd name="connsiteX3" fmla="*/ 272049 w 544097"/>
                        <a:gd name="connsiteY3" fmla="*/ 321938 h 321938"/>
                        <a:gd name="connsiteX4" fmla="*/ 0 w 544097"/>
                        <a:gd name="connsiteY4" fmla="*/ 160969 h 321938"/>
                        <a:gd name="connsiteX0" fmla="*/ 0 w 306055"/>
                        <a:gd name="connsiteY0" fmla="*/ 165443 h 330886"/>
                        <a:gd name="connsiteX1" fmla="*/ 272049 w 306055"/>
                        <a:gd name="connsiteY1" fmla="*/ 4474 h 330886"/>
                        <a:gd name="connsiteX2" fmla="*/ 272049 w 306055"/>
                        <a:gd name="connsiteY2" fmla="*/ 326412 h 330886"/>
                        <a:gd name="connsiteX3" fmla="*/ 0 w 306055"/>
                        <a:gd name="connsiteY3" fmla="*/ 165443 h 330886"/>
                        <a:gd name="connsiteX0" fmla="*/ 0 w 293389"/>
                        <a:gd name="connsiteY0" fmla="*/ 165443 h 330886"/>
                        <a:gd name="connsiteX1" fmla="*/ 272049 w 293389"/>
                        <a:gd name="connsiteY1" fmla="*/ 4474 h 330886"/>
                        <a:gd name="connsiteX2" fmla="*/ 272049 w 293389"/>
                        <a:gd name="connsiteY2" fmla="*/ 326412 h 330886"/>
                        <a:gd name="connsiteX3" fmla="*/ 0 w 293389"/>
                        <a:gd name="connsiteY3" fmla="*/ 165443 h 330886"/>
                        <a:gd name="connsiteX0" fmla="*/ 0 w 274982"/>
                        <a:gd name="connsiteY0" fmla="*/ 165443 h 330886"/>
                        <a:gd name="connsiteX1" fmla="*/ 272049 w 274982"/>
                        <a:gd name="connsiteY1" fmla="*/ 4474 h 330886"/>
                        <a:gd name="connsiteX2" fmla="*/ 272049 w 274982"/>
                        <a:gd name="connsiteY2" fmla="*/ 326412 h 330886"/>
                        <a:gd name="connsiteX3" fmla="*/ 0 w 274982"/>
                        <a:gd name="connsiteY3" fmla="*/ 165443 h 330886"/>
                        <a:gd name="connsiteX0" fmla="*/ 0 w 274982"/>
                        <a:gd name="connsiteY0" fmla="*/ 166836 h 333672"/>
                        <a:gd name="connsiteX1" fmla="*/ 272049 w 274982"/>
                        <a:gd name="connsiteY1" fmla="*/ 5867 h 333672"/>
                        <a:gd name="connsiteX2" fmla="*/ 272049 w 274982"/>
                        <a:gd name="connsiteY2" fmla="*/ 327805 h 333672"/>
                        <a:gd name="connsiteX3" fmla="*/ 0 w 274982"/>
                        <a:gd name="connsiteY3" fmla="*/ 166836 h 333672"/>
                        <a:gd name="connsiteX0" fmla="*/ 8 w 273304"/>
                        <a:gd name="connsiteY0" fmla="*/ 164478 h 328955"/>
                        <a:gd name="connsiteX1" fmla="*/ 262532 w 273304"/>
                        <a:gd name="connsiteY1" fmla="*/ 3509 h 328955"/>
                        <a:gd name="connsiteX2" fmla="*/ 272057 w 273304"/>
                        <a:gd name="connsiteY2" fmla="*/ 325447 h 328955"/>
                        <a:gd name="connsiteX3" fmla="*/ 8 w 273304"/>
                        <a:gd name="connsiteY3" fmla="*/ 164478 h 328955"/>
                        <a:gd name="connsiteX0" fmla="*/ 8 w 273304"/>
                        <a:gd name="connsiteY0" fmla="*/ 164478 h 325447"/>
                        <a:gd name="connsiteX1" fmla="*/ 262532 w 273304"/>
                        <a:gd name="connsiteY1" fmla="*/ 3509 h 325447"/>
                        <a:gd name="connsiteX2" fmla="*/ 272057 w 273304"/>
                        <a:gd name="connsiteY2" fmla="*/ 325447 h 325447"/>
                        <a:gd name="connsiteX3" fmla="*/ 8 w 273304"/>
                        <a:gd name="connsiteY3" fmla="*/ 164478 h 325447"/>
                        <a:gd name="connsiteX0" fmla="*/ 8 w 272057"/>
                        <a:gd name="connsiteY0" fmla="*/ 164478 h 325447"/>
                        <a:gd name="connsiteX1" fmla="*/ 262532 w 272057"/>
                        <a:gd name="connsiteY1" fmla="*/ 3509 h 325447"/>
                        <a:gd name="connsiteX2" fmla="*/ 272057 w 272057"/>
                        <a:gd name="connsiteY2" fmla="*/ 325447 h 325447"/>
                        <a:gd name="connsiteX3" fmla="*/ 8 w 272057"/>
                        <a:gd name="connsiteY3" fmla="*/ 164478 h 325447"/>
                        <a:gd name="connsiteX0" fmla="*/ 6 w 275409"/>
                        <a:gd name="connsiteY0" fmla="*/ 169152 h 330121"/>
                        <a:gd name="connsiteX1" fmla="*/ 275230 w 275409"/>
                        <a:gd name="connsiteY1" fmla="*/ 3420 h 330121"/>
                        <a:gd name="connsiteX2" fmla="*/ 272055 w 275409"/>
                        <a:gd name="connsiteY2" fmla="*/ 330121 h 330121"/>
                        <a:gd name="connsiteX3" fmla="*/ 6 w 275409"/>
                        <a:gd name="connsiteY3" fmla="*/ 169152 h 330121"/>
                        <a:gd name="connsiteX0" fmla="*/ 11 w 272060"/>
                        <a:gd name="connsiteY0" fmla="*/ 164478 h 325447"/>
                        <a:gd name="connsiteX1" fmla="*/ 260947 w 272060"/>
                        <a:gd name="connsiteY1" fmla="*/ 3509 h 325447"/>
                        <a:gd name="connsiteX2" fmla="*/ 272060 w 272060"/>
                        <a:gd name="connsiteY2" fmla="*/ 325447 h 325447"/>
                        <a:gd name="connsiteX3" fmla="*/ 11 w 272060"/>
                        <a:gd name="connsiteY3" fmla="*/ 164478 h 325447"/>
                        <a:gd name="connsiteX0" fmla="*/ 1 w 272050"/>
                        <a:gd name="connsiteY0" fmla="*/ 164478 h 325447"/>
                        <a:gd name="connsiteX1" fmla="*/ 270462 w 272050"/>
                        <a:gd name="connsiteY1" fmla="*/ 3509 h 325447"/>
                        <a:gd name="connsiteX2" fmla="*/ 272050 w 272050"/>
                        <a:gd name="connsiteY2" fmla="*/ 325447 h 325447"/>
                        <a:gd name="connsiteX3" fmla="*/ 1 w 272050"/>
                        <a:gd name="connsiteY3" fmla="*/ 164478 h 325447"/>
                        <a:gd name="connsiteX0" fmla="*/ 1 w 272362"/>
                        <a:gd name="connsiteY0" fmla="*/ 164478 h 325447"/>
                        <a:gd name="connsiteX1" fmla="*/ 270462 w 272362"/>
                        <a:gd name="connsiteY1" fmla="*/ 3509 h 325447"/>
                        <a:gd name="connsiteX2" fmla="*/ 272050 w 272362"/>
                        <a:gd name="connsiteY2" fmla="*/ 325447 h 325447"/>
                        <a:gd name="connsiteX3" fmla="*/ 1 w 272362"/>
                        <a:gd name="connsiteY3" fmla="*/ 164478 h 325447"/>
                        <a:gd name="connsiteX0" fmla="*/ 1 w 272362"/>
                        <a:gd name="connsiteY0" fmla="*/ 169136 h 325343"/>
                        <a:gd name="connsiteX1" fmla="*/ 270462 w 272362"/>
                        <a:gd name="connsiteY1" fmla="*/ 3405 h 325343"/>
                        <a:gd name="connsiteX2" fmla="*/ 272050 w 272362"/>
                        <a:gd name="connsiteY2" fmla="*/ 325343 h 325343"/>
                        <a:gd name="connsiteX3" fmla="*/ 1 w 272362"/>
                        <a:gd name="connsiteY3" fmla="*/ 169136 h 325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2362" h="325343">
                          <a:moveTo>
                            <a:pt x="1" y="169136"/>
                          </a:moveTo>
                          <a:cubicBezTo>
                            <a:pt x="-264" y="115480"/>
                            <a:pt x="225120" y="-23423"/>
                            <a:pt x="270462" y="3405"/>
                          </a:cubicBezTo>
                          <a:cubicBezTo>
                            <a:pt x="272942" y="325508"/>
                            <a:pt x="272414" y="13824"/>
                            <a:pt x="272050" y="325343"/>
                          </a:cubicBezTo>
                          <a:cubicBezTo>
                            <a:pt x="36208" y="312484"/>
                            <a:pt x="266" y="222792"/>
                            <a:pt x="1" y="169136"/>
                          </a:cubicBezTo>
                          <a:close/>
                        </a:path>
                      </a:pathLst>
                    </a:custGeom>
                    <a:grpFill/>
                    <a:ln w="571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grpSp>
                <p:nvGrpSpPr>
                  <p:cNvPr id="231" name="Group 230"/>
                  <p:cNvGrpSpPr/>
                  <p:nvPr/>
                </p:nvGrpSpPr>
                <p:grpSpPr>
                  <a:xfrm flipH="1">
                    <a:off x="1805410" y="1461187"/>
                    <a:ext cx="274542" cy="651800"/>
                    <a:chOff x="1561271" y="1460630"/>
                    <a:chExt cx="274542" cy="651800"/>
                  </a:xfrm>
                  <a:solidFill>
                    <a:schemeClr val="bg1"/>
                  </a:solidFill>
                </p:grpSpPr>
                <p:sp>
                  <p:nvSpPr>
                    <p:cNvPr id="233" name="Rectangle: Rounded Corners 232"/>
                    <p:cNvSpPr/>
                    <p:nvPr/>
                  </p:nvSpPr>
                  <p:spPr>
                    <a:xfrm>
                      <a:off x="1561271" y="1460630"/>
                      <a:ext cx="268917" cy="529166"/>
                    </a:xfrm>
                    <a:prstGeom prst="roundRect">
                      <a:avLst/>
                    </a:prstGeom>
                    <a:grpFill/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234" name="Oval 275"/>
                    <p:cNvSpPr/>
                    <p:nvPr/>
                  </p:nvSpPr>
                  <p:spPr>
                    <a:xfrm>
                      <a:off x="1563451" y="1787087"/>
                      <a:ext cx="272362" cy="325343"/>
                    </a:xfrm>
                    <a:custGeom>
                      <a:avLst/>
                      <a:gdLst>
                        <a:gd name="connsiteX0" fmla="*/ 0 w 544097"/>
                        <a:gd name="connsiteY0" fmla="*/ 160969 h 321938"/>
                        <a:gd name="connsiteX1" fmla="*/ 272049 w 544097"/>
                        <a:gd name="connsiteY1" fmla="*/ 0 h 321938"/>
                        <a:gd name="connsiteX2" fmla="*/ 544098 w 544097"/>
                        <a:gd name="connsiteY2" fmla="*/ 160969 h 321938"/>
                        <a:gd name="connsiteX3" fmla="*/ 272049 w 544097"/>
                        <a:gd name="connsiteY3" fmla="*/ 321938 h 321938"/>
                        <a:gd name="connsiteX4" fmla="*/ 0 w 544097"/>
                        <a:gd name="connsiteY4" fmla="*/ 160969 h 321938"/>
                        <a:gd name="connsiteX0" fmla="*/ 0 w 306055"/>
                        <a:gd name="connsiteY0" fmla="*/ 165443 h 330886"/>
                        <a:gd name="connsiteX1" fmla="*/ 272049 w 306055"/>
                        <a:gd name="connsiteY1" fmla="*/ 4474 h 330886"/>
                        <a:gd name="connsiteX2" fmla="*/ 272049 w 306055"/>
                        <a:gd name="connsiteY2" fmla="*/ 326412 h 330886"/>
                        <a:gd name="connsiteX3" fmla="*/ 0 w 306055"/>
                        <a:gd name="connsiteY3" fmla="*/ 165443 h 330886"/>
                        <a:gd name="connsiteX0" fmla="*/ 0 w 293389"/>
                        <a:gd name="connsiteY0" fmla="*/ 165443 h 330886"/>
                        <a:gd name="connsiteX1" fmla="*/ 272049 w 293389"/>
                        <a:gd name="connsiteY1" fmla="*/ 4474 h 330886"/>
                        <a:gd name="connsiteX2" fmla="*/ 272049 w 293389"/>
                        <a:gd name="connsiteY2" fmla="*/ 326412 h 330886"/>
                        <a:gd name="connsiteX3" fmla="*/ 0 w 293389"/>
                        <a:gd name="connsiteY3" fmla="*/ 165443 h 330886"/>
                        <a:gd name="connsiteX0" fmla="*/ 0 w 274982"/>
                        <a:gd name="connsiteY0" fmla="*/ 165443 h 330886"/>
                        <a:gd name="connsiteX1" fmla="*/ 272049 w 274982"/>
                        <a:gd name="connsiteY1" fmla="*/ 4474 h 330886"/>
                        <a:gd name="connsiteX2" fmla="*/ 272049 w 274982"/>
                        <a:gd name="connsiteY2" fmla="*/ 326412 h 330886"/>
                        <a:gd name="connsiteX3" fmla="*/ 0 w 274982"/>
                        <a:gd name="connsiteY3" fmla="*/ 165443 h 330886"/>
                        <a:gd name="connsiteX0" fmla="*/ 0 w 274982"/>
                        <a:gd name="connsiteY0" fmla="*/ 166836 h 333672"/>
                        <a:gd name="connsiteX1" fmla="*/ 272049 w 274982"/>
                        <a:gd name="connsiteY1" fmla="*/ 5867 h 333672"/>
                        <a:gd name="connsiteX2" fmla="*/ 272049 w 274982"/>
                        <a:gd name="connsiteY2" fmla="*/ 327805 h 333672"/>
                        <a:gd name="connsiteX3" fmla="*/ 0 w 274982"/>
                        <a:gd name="connsiteY3" fmla="*/ 166836 h 333672"/>
                        <a:gd name="connsiteX0" fmla="*/ 8 w 273304"/>
                        <a:gd name="connsiteY0" fmla="*/ 164478 h 328955"/>
                        <a:gd name="connsiteX1" fmla="*/ 262532 w 273304"/>
                        <a:gd name="connsiteY1" fmla="*/ 3509 h 328955"/>
                        <a:gd name="connsiteX2" fmla="*/ 272057 w 273304"/>
                        <a:gd name="connsiteY2" fmla="*/ 325447 h 328955"/>
                        <a:gd name="connsiteX3" fmla="*/ 8 w 273304"/>
                        <a:gd name="connsiteY3" fmla="*/ 164478 h 328955"/>
                        <a:gd name="connsiteX0" fmla="*/ 8 w 273304"/>
                        <a:gd name="connsiteY0" fmla="*/ 164478 h 325447"/>
                        <a:gd name="connsiteX1" fmla="*/ 262532 w 273304"/>
                        <a:gd name="connsiteY1" fmla="*/ 3509 h 325447"/>
                        <a:gd name="connsiteX2" fmla="*/ 272057 w 273304"/>
                        <a:gd name="connsiteY2" fmla="*/ 325447 h 325447"/>
                        <a:gd name="connsiteX3" fmla="*/ 8 w 273304"/>
                        <a:gd name="connsiteY3" fmla="*/ 164478 h 325447"/>
                        <a:gd name="connsiteX0" fmla="*/ 8 w 272057"/>
                        <a:gd name="connsiteY0" fmla="*/ 164478 h 325447"/>
                        <a:gd name="connsiteX1" fmla="*/ 262532 w 272057"/>
                        <a:gd name="connsiteY1" fmla="*/ 3509 h 325447"/>
                        <a:gd name="connsiteX2" fmla="*/ 272057 w 272057"/>
                        <a:gd name="connsiteY2" fmla="*/ 325447 h 325447"/>
                        <a:gd name="connsiteX3" fmla="*/ 8 w 272057"/>
                        <a:gd name="connsiteY3" fmla="*/ 164478 h 325447"/>
                        <a:gd name="connsiteX0" fmla="*/ 6 w 275409"/>
                        <a:gd name="connsiteY0" fmla="*/ 169152 h 330121"/>
                        <a:gd name="connsiteX1" fmla="*/ 275230 w 275409"/>
                        <a:gd name="connsiteY1" fmla="*/ 3420 h 330121"/>
                        <a:gd name="connsiteX2" fmla="*/ 272055 w 275409"/>
                        <a:gd name="connsiteY2" fmla="*/ 330121 h 330121"/>
                        <a:gd name="connsiteX3" fmla="*/ 6 w 275409"/>
                        <a:gd name="connsiteY3" fmla="*/ 169152 h 330121"/>
                        <a:gd name="connsiteX0" fmla="*/ 11 w 272060"/>
                        <a:gd name="connsiteY0" fmla="*/ 164478 h 325447"/>
                        <a:gd name="connsiteX1" fmla="*/ 260947 w 272060"/>
                        <a:gd name="connsiteY1" fmla="*/ 3509 h 325447"/>
                        <a:gd name="connsiteX2" fmla="*/ 272060 w 272060"/>
                        <a:gd name="connsiteY2" fmla="*/ 325447 h 325447"/>
                        <a:gd name="connsiteX3" fmla="*/ 11 w 272060"/>
                        <a:gd name="connsiteY3" fmla="*/ 164478 h 325447"/>
                        <a:gd name="connsiteX0" fmla="*/ 1 w 272050"/>
                        <a:gd name="connsiteY0" fmla="*/ 164478 h 325447"/>
                        <a:gd name="connsiteX1" fmla="*/ 270462 w 272050"/>
                        <a:gd name="connsiteY1" fmla="*/ 3509 h 325447"/>
                        <a:gd name="connsiteX2" fmla="*/ 272050 w 272050"/>
                        <a:gd name="connsiteY2" fmla="*/ 325447 h 325447"/>
                        <a:gd name="connsiteX3" fmla="*/ 1 w 272050"/>
                        <a:gd name="connsiteY3" fmla="*/ 164478 h 325447"/>
                        <a:gd name="connsiteX0" fmla="*/ 1 w 272362"/>
                        <a:gd name="connsiteY0" fmla="*/ 164478 h 325447"/>
                        <a:gd name="connsiteX1" fmla="*/ 270462 w 272362"/>
                        <a:gd name="connsiteY1" fmla="*/ 3509 h 325447"/>
                        <a:gd name="connsiteX2" fmla="*/ 272050 w 272362"/>
                        <a:gd name="connsiteY2" fmla="*/ 325447 h 325447"/>
                        <a:gd name="connsiteX3" fmla="*/ 1 w 272362"/>
                        <a:gd name="connsiteY3" fmla="*/ 164478 h 325447"/>
                        <a:gd name="connsiteX0" fmla="*/ 1 w 272362"/>
                        <a:gd name="connsiteY0" fmla="*/ 169136 h 325343"/>
                        <a:gd name="connsiteX1" fmla="*/ 270462 w 272362"/>
                        <a:gd name="connsiteY1" fmla="*/ 3405 h 325343"/>
                        <a:gd name="connsiteX2" fmla="*/ 272050 w 272362"/>
                        <a:gd name="connsiteY2" fmla="*/ 325343 h 325343"/>
                        <a:gd name="connsiteX3" fmla="*/ 1 w 272362"/>
                        <a:gd name="connsiteY3" fmla="*/ 169136 h 325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72362" h="325343">
                          <a:moveTo>
                            <a:pt x="1" y="169136"/>
                          </a:moveTo>
                          <a:cubicBezTo>
                            <a:pt x="-264" y="115480"/>
                            <a:pt x="225120" y="-23423"/>
                            <a:pt x="270462" y="3405"/>
                          </a:cubicBezTo>
                          <a:cubicBezTo>
                            <a:pt x="272942" y="325508"/>
                            <a:pt x="272414" y="13824"/>
                            <a:pt x="272050" y="325343"/>
                          </a:cubicBezTo>
                          <a:cubicBezTo>
                            <a:pt x="36208" y="312484"/>
                            <a:pt x="266" y="222792"/>
                            <a:pt x="1" y="169136"/>
                          </a:cubicBezTo>
                          <a:close/>
                        </a:path>
                      </a:pathLst>
                    </a:custGeom>
                    <a:grpFill/>
                    <a:ln w="571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32" name="Oval 231"/>
                  <p:cNvSpPr/>
                  <p:nvPr/>
                </p:nvSpPr>
                <p:spPr>
                  <a:xfrm>
                    <a:off x="1538440" y="1285241"/>
                    <a:ext cx="563173" cy="342114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cxnSp>
              <p:nvCxnSpPr>
                <p:cNvPr id="226" name="Straight Connector 225"/>
                <p:cNvCxnSpPr>
                  <a:stCxn id="227" idx="3"/>
                </p:cNvCxnSpPr>
                <p:nvPr/>
              </p:nvCxnSpPr>
              <p:spPr>
                <a:xfrm flipV="1">
                  <a:off x="2239302" y="1208200"/>
                  <a:ext cx="999947" cy="3"/>
                </a:xfrm>
                <a:prstGeom prst="line">
                  <a:avLst/>
                </a:prstGeom>
                <a:ln w="12700">
                  <a:solidFill>
                    <a:srgbClr val="FF5050"/>
                  </a:solidFill>
                  <a:prstDash val="sysDash"/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Group 1"/>
            <p:cNvGrpSpPr/>
            <p:nvPr/>
          </p:nvGrpSpPr>
          <p:grpSpPr>
            <a:xfrm>
              <a:off x="6441465" y="983684"/>
              <a:ext cx="5226644" cy="4684533"/>
              <a:chOff x="6441465" y="983684"/>
              <a:chExt cx="5226644" cy="4684533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6878105" y="983684"/>
                <a:ext cx="4790004" cy="4684533"/>
                <a:chOff x="6878105" y="983684"/>
                <a:chExt cx="4790004" cy="4684533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6878106" y="983684"/>
                  <a:ext cx="1562171" cy="1303582"/>
                  <a:chOff x="6866075" y="1495026"/>
                  <a:chExt cx="1562171" cy="1303582"/>
                </a:xfrm>
              </p:grpSpPr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7158694" y="1495026"/>
                    <a:ext cx="874892" cy="889575"/>
                    <a:chOff x="4487683" y="2271063"/>
                    <a:chExt cx="874892" cy="889575"/>
                  </a:xfrm>
                </p:grpSpPr>
                <p:sp>
                  <p:nvSpPr>
                    <p:cNvPr id="23" name="Parallelogram 22"/>
                    <p:cNvSpPr/>
                    <p:nvPr/>
                  </p:nvSpPr>
                  <p:spPr>
                    <a:xfrm rot="1800000" flipH="1">
                      <a:off x="4487683" y="2594089"/>
                      <a:ext cx="626295" cy="428240"/>
                    </a:xfrm>
                    <a:custGeom>
                      <a:avLst/>
                      <a:gdLst>
                        <a:gd name="connsiteX0" fmla="*/ 0 w 620754"/>
                        <a:gd name="connsiteY0" fmla="*/ 417865 h 417865"/>
                        <a:gd name="connsiteX1" fmla="*/ 243294 w 620754"/>
                        <a:gd name="connsiteY1" fmla="*/ 0 h 417865"/>
                        <a:gd name="connsiteX2" fmla="*/ 620754 w 620754"/>
                        <a:gd name="connsiteY2" fmla="*/ 0 h 417865"/>
                        <a:gd name="connsiteX3" fmla="*/ 377460 w 620754"/>
                        <a:gd name="connsiteY3" fmla="*/ 417865 h 417865"/>
                        <a:gd name="connsiteX4" fmla="*/ 0 w 620754"/>
                        <a:gd name="connsiteY4" fmla="*/ 417865 h 417865"/>
                        <a:gd name="connsiteX0" fmla="*/ 0 w 622964"/>
                        <a:gd name="connsiteY0" fmla="*/ 417865 h 417865"/>
                        <a:gd name="connsiteX1" fmla="*/ 243294 w 622964"/>
                        <a:gd name="connsiteY1" fmla="*/ 0 h 417865"/>
                        <a:gd name="connsiteX2" fmla="*/ 622964 w 622964"/>
                        <a:gd name="connsiteY2" fmla="*/ 34272 h 417865"/>
                        <a:gd name="connsiteX3" fmla="*/ 377460 w 622964"/>
                        <a:gd name="connsiteY3" fmla="*/ 417865 h 417865"/>
                        <a:gd name="connsiteX4" fmla="*/ 0 w 622964"/>
                        <a:gd name="connsiteY4" fmla="*/ 417865 h 417865"/>
                        <a:gd name="connsiteX0" fmla="*/ 0 w 622964"/>
                        <a:gd name="connsiteY0" fmla="*/ 417865 h 429771"/>
                        <a:gd name="connsiteX1" fmla="*/ 243294 w 622964"/>
                        <a:gd name="connsiteY1" fmla="*/ 0 h 429771"/>
                        <a:gd name="connsiteX2" fmla="*/ 622964 w 622964"/>
                        <a:gd name="connsiteY2" fmla="*/ 34272 h 429771"/>
                        <a:gd name="connsiteX3" fmla="*/ 398082 w 622964"/>
                        <a:gd name="connsiteY3" fmla="*/ 429771 h 429771"/>
                        <a:gd name="connsiteX4" fmla="*/ 0 w 622964"/>
                        <a:gd name="connsiteY4" fmla="*/ 417865 h 429771"/>
                        <a:gd name="connsiteX0" fmla="*/ 0 w 626295"/>
                        <a:gd name="connsiteY0" fmla="*/ 414109 h 429771"/>
                        <a:gd name="connsiteX1" fmla="*/ 246625 w 626295"/>
                        <a:gd name="connsiteY1" fmla="*/ 0 h 429771"/>
                        <a:gd name="connsiteX2" fmla="*/ 626295 w 626295"/>
                        <a:gd name="connsiteY2" fmla="*/ 34272 h 429771"/>
                        <a:gd name="connsiteX3" fmla="*/ 401413 w 626295"/>
                        <a:gd name="connsiteY3" fmla="*/ 429771 h 429771"/>
                        <a:gd name="connsiteX4" fmla="*/ 0 w 626295"/>
                        <a:gd name="connsiteY4" fmla="*/ 414109 h 429771"/>
                        <a:gd name="connsiteX0" fmla="*/ 0 w 626295"/>
                        <a:gd name="connsiteY0" fmla="*/ 402742 h 418404"/>
                        <a:gd name="connsiteX1" fmla="*/ 234563 w 626295"/>
                        <a:gd name="connsiteY1" fmla="*/ 0 h 418404"/>
                        <a:gd name="connsiteX2" fmla="*/ 626295 w 626295"/>
                        <a:gd name="connsiteY2" fmla="*/ 22905 h 418404"/>
                        <a:gd name="connsiteX3" fmla="*/ 401413 w 626295"/>
                        <a:gd name="connsiteY3" fmla="*/ 418404 h 418404"/>
                        <a:gd name="connsiteX4" fmla="*/ 0 w 626295"/>
                        <a:gd name="connsiteY4" fmla="*/ 402742 h 418404"/>
                        <a:gd name="connsiteX0" fmla="*/ 0 w 626295"/>
                        <a:gd name="connsiteY0" fmla="*/ 412578 h 428240"/>
                        <a:gd name="connsiteX1" fmla="*/ 236576 w 626295"/>
                        <a:gd name="connsiteY1" fmla="*/ 0 h 428240"/>
                        <a:gd name="connsiteX2" fmla="*/ 626295 w 626295"/>
                        <a:gd name="connsiteY2" fmla="*/ 32741 h 428240"/>
                        <a:gd name="connsiteX3" fmla="*/ 401413 w 626295"/>
                        <a:gd name="connsiteY3" fmla="*/ 428240 h 428240"/>
                        <a:gd name="connsiteX4" fmla="*/ 0 w 626295"/>
                        <a:gd name="connsiteY4" fmla="*/ 412578 h 428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6295" h="428240">
                          <a:moveTo>
                            <a:pt x="0" y="412578"/>
                          </a:moveTo>
                          <a:lnTo>
                            <a:pt x="236576" y="0"/>
                          </a:lnTo>
                          <a:lnTo>
                            <a:pt x="626295" y="32741"/>
                          </a:lnTo>
                          <a:lnTo>
                            <a:pt x="401413" y="428240"/>
                          </a:lnTo>
                          <a:lnTo>
                            <a:pt x="0" y="412578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6" name="Hexagon 5"/>
                    <p:cNvSpPr/>
                    <p:nvPr/>
                  </p:nvSpPr>
                  <p:spPr>
                    <a:xfrm rot="5400000">
                      <a:off x="4531363" y="2332413"/>
                      <a:ext cx="889575" cy="766875"/>
                    </a:xfrm>
                    <a:prstGeom prst="hexagon">
                      <a:avLst/>
                    </a:prstGeom>
                    <a:noFill/>
                    <a:ln w="5715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19" name="Hexagon 18"/>
                    <p:cNvSpPr/>
                    <p:nvPr/>
                  </p:nvSpPr>
                  <p:spPr>
                    <a:xfrm rot="5400000">
                      <a:off x="4790787" y="2072989"/>
                      <a:ext cx="373713" cy="769862"/>
                    </a:xfrm>
                    <a:prstGeom prst="hexagon">
                      <a:avLst>
                        <a:gd name="adj" fmla="val 50000"/>
                        <a:gd name="vf" fmla="val 115470"/>
                      </a:avLst>
                    </a:prstGeom>
                    <a:solidFill>
                      <a:srgbClr val="FF5050"/>
                    </a:solidFill>
                    <a:ln w="3810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Rectangle: Rounded Corners 24"/>
                  <p:cNvSpPr/>
                  <p:nvPr/>
                </p:nvSpPr>
                <p:spPr>
                  <a:xfrm>
                    <a:off x="7938257" y="1822505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7" name="Rectangle: Rounded Corners 26"/>
                  <p:cNvSpPr/>
                  <p:nvPr/>
                </p:nvSpPr>
                <p:spPr>
                  <a:xfrm>
                    <a:off x="6866075" y="2526600"/>
                    <a:ext cx="1562171" cy="272008"/>
                  </a:xfrm>
                  <a:prstGeom prst="roundRect">
                    <a:avLst/>
                  </a:prstGeom>
                  <a:solidFill>
                    <a:srgbClr val="F2F2F2"/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700" dirty="0">
                        <a:solidFill>
                          <a:srgbClr val="FF505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CUSTOMER MANAGEMENT</a:t>
                    </a: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9394712" y="983684"/>
                  <a:ext cx="1562171" cy="1303582"/>
                  <a:chOff x="6866075" y="1495026"/>
                  <a:chExt cx="1562171" cy="1303582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7158694" y="1495026"/>
                    <a:ext cx="874892" cy="889575"/>
                    <a:chOff x="4487683" y="2271063"/>
                    <a:chExt cx="874892" cy="889575"/>
                  </a:xfrm>
                </p:grpSpPr>
                <p:sp>
                  <p:nvSpPr>
                    <p:cNvPr id="33" name="Parallelogram 22"/>
                    <p:cNvSpPr/>
                    <p:nvPr/>
                  </p:nvSpPr>
                  <p:spPr>
                    <a:xfrm rot="1800000" flipH="1">
                      <a:off x="4487683" y="2594089"/>
                      <a:ext cx="626295" cy="428240"/>
                    </a:xfrm>
                    <a:custGeom>
                      <a:avLst/>
                      <a:gdLst>
                        <a:gd name="connsiteX0" fmla="*/ 0 w 620754"/>
                        <a:gd name="connsiteY0" fmla="*/ 417865 h 417865"/>
                        <a:gd name="connsiteX1" fmla="*/ 243294 w 620754"/>
                        <a:gd name="connsiteY1" fmla="*/ 0 h 417865"/>
                        <a:gd name="connsiteX2" fmla="*/ 620754 w 620754"/>
                        <a:gd name="connsiteY2" fmla="*/ 0 h 417865"/>
                        <a:gd name="connsiteX3" fmla="*/ 377460 w 620754"/>
                        <a:gd name="connsiteY3" fmla="*/ 417865 h 417865"/>
                        <a:gd name="connsiteX4" fmla="*/ 0 w 620754"/>
                        <a:gd name="connsiteY4" fmla="*/ 417865 h 417865"/>
                        <a:gd name="connsiteX0" fmla="*/ 0 w 622964"/>
                        <a:gd name="connsiteY0" fmla="*/ 417865 h 417865"/>
                        <a:gd name="connsiteX1" fmla="*/ 243294 w 622964"/>
                        <a:gd name="connsiteY1" fmla="*/ 0 h 417865"/>
                        <a:gd name="connsiteX2" fmla="*/ 622964 w 622964"/>
                        <a:gd name="connsiteY2" fmla="*/ 34272 h 417865"/>
                        <a:gd name="connsiteX3" fmla="*/ 377460 w 622964"/>
                        <a:gd name="connsiteY3" fmla="*/ 417865 h 417865"/>
                        <a:gd name="connsiteX4" fmla="*/ 0 w 622964"/>
                        <a:gd name="connsiteY4" fmla="*/ 417865 h 417865"/>
                        <a:gd name="connsiteX0" fmla="*/ 0 w 622964"/>
                        <a:gd name="connsiteY0" fmla="*/ 417865 h 429771"/>
                        <a:gd name="connsiteX1" fmla="*/ 243294 w 622964"/>
                        <a:gd name="connsiteY1" fmla="*/ 0 h 429771"/>
                        <a:gd name="connsiteX2" fmla="*/ 622964 w 622964"/>
                        <a:gd name="connsiteY2" fmla="*/ 34272 h 429771"/>
                        <a:gd name="connsiteX3" fmla="*/ 398082 w 622964"/>
                        <a:gd name="connsiteY3" fmla="*/ 429771 h 429771"/>
                        <a:gd name="connsiteX4" fmla="*/ 0 w 622964"/>
                        <a:gd name="connsiteY4" fmla="*/ 417865 h 429771"/>
                        <a:gd name="connsiteX0" fmla="*/ 0 w 626295"/>
                        <a:gd name="connsiteY0" fmla="*/ 414109 h 429771"/>
                        <a:gd name="connsiteX1" fmla="*/ 246625 w 626295"/>
                        <a:gd name="connsiteY1" fmla="*/ 0 h 429771"/>
                        <a:gd name="connsiteX2" fmla="*/ 626295 w 626295"/>
                        <a:gd name="connsiteY2" fmla="*/ 34272 h 429771"/>
                        <a:gd name="connsiteX3" fmla="*/ 401413 w 626295"/>
                        <a:gd name="connsiteY3" fmla="*/ 429771 h 429771"/>
                        <a:gd name="connsiteX4" fmla="*/ 0 w 626295"/>
                        <a:gd name="connsiteY4" fmla="*/ 414109 h 429771"/>
                        <a:gd name="connsiteX0" fmla="*/ 0 w 626295"/>
                        <a:gd name="connsiteY0" fmla="*/ 402742 h 418404"/>
                        <a:gd name="connsiteX1" fmla="*/ 234563 w 626295"/>
                        <a:gd name="connsiteY1" fmla="*/ 0 h 418404"/>
                        <a:gd name="connsiteX2" fmla="*/ 626295 w 626295"/>
                        <a:gd name="connsiteY2" fmla="*/ 22905 h 418404"/>
                        <a:gd name="connsiteX3" fmla="*/ 401413 w 626295"/>
                        <a:gd name="connsiteY3" fmla="*/ 418404 h 418404"/>
                        <a:gd name="connsiteX4" fmla="*/ 0 w 626295"/>
                        <a:gd name="connsiteY4" fmla="*/ 402742 h 418404"/>
                        <a:gd name="connsiteX0" fmla="*/ 0 w 626295"/>
                        <a:gd name="connsiteY0" fmla="*/ 412578 h 428240"/>
                        <a:gd name="connsiteX1" fmla="*/ 236576 w 626295"/>
                        <a:gd name="connsiteY1" fmla="*/ 0 h 428240"/>
                        <a:gd name="connsiteX2" fmla="*/ 626295 w 626295"/>
                        <a:gd name="connsiteY2" fmla="*/ 32741 h 428240"/>
                        <a:gd name="connsiteX3" fmla="*/ 401413 w 626295"/>
                        <a:gd name="connsiteY3" fmla="*/ 428240 h 428240"/>
                        <a:gd name="connsiteX4" fmla="*/ 0 w 626295"/>
                        <a:gd name="connsiteY4" fmla="*/ 412578 h 428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6295" h="428240">
                          <a:moveTo>
                            <a:pt x="0" y="412578"/>
                          </a:moveTo>
                          <a:lnTo>
                            <a:pt x="236576" y="0"/>
                          </a:lnTo>
                          <a:lnTo>
                            <a:pt x="626295" y="32741"/>
                          </a:lnTo>
                          <a:lnTo>
                            <a:pt x="401413" y="428240"/>
                          </a:lnTo>
                          <a:lnTo>
                            <a:pt x="0" y="412578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34" name="Hexagon 33"/>
                    <p:cNvSpPr/>
                    <p:nvPr/>
                  </p:nvSpPr>
                  <p:spPr>
                    <a:xfrm rot="5400000">
                      <a:off x="4531363" y="2332413"/>
                      <a:ext cx="889575" cy="766875"/>
                    </a:xfrm>
                    <a:prstGeom prst="hexagon">
                      <a:avLst/>
                    </a:prstGeom>
                    <a:noFill/>
                    <a:ln w="5715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35" name="Hexagon 34"/>
                    <p:cNvSpPr/>
                    <p:nvPr/>
                  </p:nvSpPr>
                  <p:spPr>
                    <a:xfrm rot="5400000">
                      <a:off x="4790787" y="2072989"/>
                      <a:ext cx="373713" cy="769862"/>
                    </a:xfrm>
                    <a:prstGeom prst="hexagon">
                      <a:avLst>
                        <a:gd name="adj" fmla="val 50000"/>
                        <a:gd name="vf" fmla="val 115470"/>
                      </a:avLst>
                    </a:prstGeom>
                    <a:solidFill>
                      <a:srgbClr val="FF5050"/>
                    </a:solidFill>
                    <a:ln w="3810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31" name="Rectangle: Rounded Corners 30"/>
                  <p:cNvSpPr/>
                  <p:nvPr/>
                </p:nvSpPr>
                <p:spPr>
                  <a:xfrm>
                    <a:off x="7147542" y="1822505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2" name="Rectangle: Rounded Corners 31"/>
                  <p:cNvSpPr/>
                  <p:nvPr/>
                </p:nvSpPr>
                <p:spPr>
                  <a:xfrm>
                    <a:off x="6866075" y="2526600"/>
                    <a:ext cx="1562171" cy="272008"/>
                  </a:xfrm>
                  <a:prstGeom prst="roundRect">
                    <a:avLst/>
                  </a:prstGeom>
                  <a:solidFill>
                    <a:srgbClr val="F2F2F2"/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700" dirty="0">
                        <a:solidFill>
                          <a:srgbClr val="FF505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INVOICING</a:t>
                    </a:r>
                  </a:p>
                </p:txBody>
              </p: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6878106" y="2591573"/>
                  <a:ext cx="1562171" cy="1303582"/>
                  <a:chOff x="6866075" y="1495026"/>
                  <a:chExt cx="1562171" cy="1303582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7158694" y="1495026"/>
                    <a:ext cx="874892" cy="889575"/>
                    <a:chOff x="4487683" y="2271063"/>
                    <a:chExt cx="874892" cy="889575"/>
                  </a:xfrm>
                </p:grpSpPr>
                <p:sp>
                  <p:nvSpPr>
                    <p:cNvPr id="40" name="Parallelogram 22"/>
                    <p:cNvSpPr/>
                    <p:nvPr/>
                  </p:nvSpPr>
                  <p:spPr>
                    <a:xfrm rot="1800000" flipH="1">
                      <a:off x="4487683" y="2594089"/>
                      <a:ext cx="626295" cy="428240"/>
                    </a:xfrm>
                    <a:custGeom>
                      <a:avLst/>
                      <a:gdLst>
                        <a:gd name="connsiteX0" fmla="*/ 0 w 620754"/>
                        <a:gd name="connsiteY0" fmla="*/ 417865 h 417865"/>
                        <a:gd name="connsiteX1" fmla="*/ 243294 w 620754"/>
                        <a:gd name="connsiteY1" fmla="*/ 0 h 417865"/>
                        <a:gd name="connsiteX2" fmla="*/ 620754 w 620754"/>
                        <a:gd name="connsiteY2" fmla="*/ 0 h 417865"/>
                        <a:gd name="connsiteX3" fmla="*/ 377460 w 620754"/>
                        <a:gd name="connsiteY3" fmla="*/ 417865 h 417865"/>
                        <a:gd name="connsiteX4" fmla="*/ 0 w 620754"/>
                        <a:gd name="connsiteY4" fmla="*/ 417865 h 417865"/>
                        <a:gd name="connsiteX0" fmla="*/ 0 w 622964"/>
                        <a:gd name="connsiteY0" fmla="*/ 417865 h 417865"/>
                        <a:gd name="connsiteX1" fmla="*/ 243294 w 622964"/>
                        <a:gd name="connsiteY1" fmla="*/ 0 h 417865"/>
                        <a:gd name="connsiteX2" fmla="*/ 622964 w 622964"/>
                        <a:gd name="connsiteY2" fmla="*/ 34272 h 417865"/>
                        <a:gd name="connsiteX3" fmla="*/ 377460 w 622964"/>
                        <a:gd name="connsiteY3" fmla="*/ 417865 h 417865"/>
                        <a:gd name="connsiteX4" fmla="*/ 0 w 622964"/>
                        <a:gd name="connsiteY4" fmla="*/ 417865 h 417865"/>
                        <a:gd name="connsiteX0" fmla="*/ 0 w 622964"/>
                        <a:gd name="connsiteY0" fmla="*/ 417865 h 429771"/>
                        <a:gd name="connsiteX1" fmla="*/ 243294 w 622964"/>
                        <a:gd name="connsiteY1" fmla="*/ 0 h 429771"/>
                        <a:gd name="connsiteX2" fmla="*/ 622964 w 622964"/>
                        <a:gd name="connsiteY2" fmla="*/ 34272 h 429771"/>
                        <a:gd name="connsiteX3" fmla="*/ 398082 w 622964"/>
                        <a:gd name="connsiteY3" fmla="*/ 429771 h 429771"/>
                        <a:gd name="connsiteX4" fmla="*/ 0 w 622964"/>
                        <a:gd name="connsiteY4" fmla="*/ 417865 h 429771"/>
                        <a:gd name="connsiteX0" fmla="*/ 0 w 626295"/>
                        <a:gd name="connsiteY0" fmla="*/ 414109 h 429771"/>
                        <a:gd name="connsiteX1" fmla="*/ 246625 w 626295"/>
                        <a:gd name="connsiteY1" fmla="*/ 0 h 429771"/>
                        <a:gd name="connsiteX2" fmla="*/ 626295 w 626295"/>
                        <a:gd name="connsiteY2" fmla="*/ 34272 h 429771"/>
                        <a:gd name="connsiteX3" fmla="*/ 401413 w 626295"/>
                        <a:gd name="connsiteY3" fmla="*/ 429771 h 429771"/>
                        <a:gd name="connsiteX4" fmla="*/ 0 w 626295"/>
                        <a:gd name="connsiteY4" fmla="*/ 414109 h 429771"/>
                        <a:gd name="connsiteX0" fmla="*/ 0 w 626295"/>
                        <a:gd name="connsiteY0" fmla="*/ 402742 h 418404"/>
                        <a:gd name="connsiteX1" fmla="*/ 234563 w 626295"/>
                        <a:gd name="connsiteY1" fmla="*/ 0 h 418404"/>
                        <a:gd name="connsiteX2" fmla="*/ 626295 w 626295"/>
                        <a:gd name="connsiteY2" fmla="*/ 22905 h 418404"/>
                        <a:gd name="connsiteX3" fmla="*/ 401413 w 626295"/>
                        <a:gd name="connsiteY3" fmla="*/ 418404 h 418404"/>
                        <a:gd name="connsiteX4" fmla="*/ 0 w 626295"/>
                        <a:gd name="connsiteY4" fmla="*/ 402742 h 418404"/>
                        <a:gd name="connsiteX0" fmla="*/ 0 w 626295"/>
                        <a:gd name="connsiteY0" fmla="*/ 412578 h 428240"/>
                        <a:gd name="connsiteX1" fmla="*/ 236576 w 626295"/>
                        <a:gd name="connsiteY1" fmla="*/ 0 h 428240"/>
                        <a:gd name="connsiteX2" fmla="*/ 626295 w 626295"/>
                        <a:gd name="connsiteY2" fmla="*/ 32741 h 428240"/>
                        <a:gd name="connsiteX3" fmla="*/ 401413 w 626295"/>
                        <a:gd name="connsiteY3" fmla="*/ 428240 h 428240"/>
                        <a:gd name="connsiteX4" fmla="*/ 0 w 626295"/>
                        <a:gd name="connsiteY4" fmla="*/ 412578 h 428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6295" h="428240">
                          <a:moveTo>
                            <a:pt x="0" y="412578"/>
                          </a:moveTo>
                          <a:lnTo>
                            <a:pt x="236576" y="0"/>
                          </a:lnTo>
                          <a:lnTo>
                            <a:pt x="626295" y="32741"/>
                          </a:lnTo>
                          <a:lnTo>
                            <a:pt x="401413" y="428240"/>
                          </a:lnTo>
                          <a:lnTo>
                            <a:pt x="0" y="412578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41" name="Hexagon 40"/>
                    <p:cNvSpPr/>
                    <p:nvPr/>
                  </p:nvSpPr>
                  <p:spPr>
                    <a:xfrm rot="5400000">
                      <a:off x="4531363" y="2332413"/>
                      <a:ext cx="889575" cy="766875"/>
                    </a:xfrm>
                    <a:prstGeom prst="hexagon">
                      <a:avLst/>
                    </a:prstGeom>
                    <a:noFill/>
                    <a:ln w="5715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42" name="Hexagon 41"/>
                    <p:cNvSpPr/>
                    <p:nvPr/>
                  </p:nvSpPr>
                  <p:spPr>
                    <a:xfrm rot="5400000">
                      <a:off x="4790787" y="2072989"/>
                      <a:ext cx="373713" cy="769862"/>
                    </a:xfrm>
                    <a:prstGeom prst="hexagon">
                      <a:avLst>
                        <a:gd name="adj" fmla="val 50000"/>
                        <a:gd name="vf" fmla="val 115470"/>
                      </a:avLst>
                    </a:prstGeom>
                    <a:solidFill>
                      <a:srgbClr val="FF5050"/>
                    </a:solidFill>
                    <a:ln w="3810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38" name="Rectangle: Rounded Corners 37"/>
                  <p:cNvSpPr/>
                  <p:nvPr/>
                </p:nvSpPr>
                <p:spPr>
                  <a:xfrm>
                    <a:off x="7938257" y="1822505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9" name="Rectangle: Rounded Corners 38"/>
                  <p:cNvSpPr/>
                  <p:nvPr/>
                </p:nvSpPr>
                <p:spPr>
                  <a:xfrm>
                    <a:off x="6866075" y="2526600"/>
                    <a:ext cx="1562171" cy="272008"/>
                  </a:xfrm>
                  <a:prstGeom prst="roundRect">
                    <a:avLst/>
                  </a:prstGeom>
                  <a:solidFill>
                    <a:srgbClr val="F2F2F2"/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700" dirty="0">
                        <a:solidFill>
                          <a:srgbClr val="FF505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RIDER MANAGEMENT</a:t>
                    </a: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6878105" y="4364635"/>
                  <a:ext cx="1562171" cy="1303582"/>
                  <a:chOff x="6866075" y="1495026"/>
                  <a:chExt cx="1562171" cy="1303582"/>
                </a:xfrm>
              </p:grpSpPr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7158694" y="1495026"/>
                    <a:ext cx="874892" cy="889575"/>
                    <a:chOff x="4487683" y="2271063"/>
                    <a:chExt cx="874892" cy="889575"/>
                  </a:xfrm>
                </p:grpSpPr>
                <p:sp>
                  <p:nvSpPr>
                    <p:cNvPr id="47" name="Parallelogram 22"/>
                    <p:cNvSpPr/>
                    <p:nvPr/>
                  </p:nvSpPr>
                  <p:spPr>
                    <a:xfrm rot="1800000" flipH="1">
                      <a:off x="4487683" y="2594089"/>
                      <a:ext cx="626295" cy="428240"/>
                    </a:xfrm>
                    <a:custGeom>
                      <a:avLst/>
                      <a:gdLst>
                        <a:gd name="connsiteX0" fmla="*/ 0 w 620754"/>
                        <a:gd name="connsiteY0" fmla="*/ 417865 h 417865"/>
                        <a:gd name="connsiteX1" fmla="*/ 243294 w 620754"/>
                        <a:gd name="connsiteY1" fmla="*/ 0 h 417865"/>
                        <a:gd name="connsiteX2" fmla="*/ 620754 w 620754"/>
                        <a:gd name="connsiteY2" fmla="*/ 0 h 417865"/>
                        <a:gd name="connsiteX3" fmla="*/ 377460 w 620754"/>
                        <a:gd name="connsiteY3" fmla="*/ 417865 h 417865"/>
                        <a:gd name="connsiteX4" fmla="*/ 0 w 620754"/>
                        <a:gd name="connsiteY4" fmla="*/ 417865 h 417865"/>
                        <a:gd name="connsiteX0" fmla="*/ 0 w 622964"/>
                        <a:gd name="connsiteY0" fmla="*/ 417865 h 417865"/>
                        <a:gd name="connsiteX1" fmla="*/ 243294 w 622964"/>
                        <a:gd name="connsiteY1" fmla="*/ 0 h 417865"/>
                        <a:gd name="connsiteX2" fmla="*/ 622964 w 622964"/>
                        <a:gd name="connsiteY2" fmla="*/ 34272 h 417865"/>
                        <a:gd name="connsiteX3" fmla="*/ 377460 w 622964"/>
                        <a:gd name="connsiteY3" fmla="*/ 417865 h 417865"/>
                        <a:gd name="connsiteX4" fmla="*/ 0 w 622964"/>
                        <a:gd name="connsiteY4" fmla="*/ 417865 h 417865"/>
                        <a:gd name="connsiteX0" fmla="*/ 0 w 622964"/>
                        <a:gd name="connsiteY0" fmla="*/ 417865 h 429771"/>
                        <a:gd name="connsiteX1" fmla="*/ 243294 w 622964"/>
                        <a:gd name="connsiteY1" fmla="*/ 0 h 429771"/>
                        <a:gd name="connsiteX2" fmla="*/ 622964 w 622964"/>
                        <a:gd name="connsiteY2" fmla="*/ 34272 h 429771"/>
                        <a:gd name="connsiteX3" fmla="*/ 398082 w 622964"/>
                        <a:gd name="connsiteY3" fmla="*/ 429771 h 429771"/>
                        <a:gd name="connsiteX4" fmla="*/ 0 w 622964"/>
                        <a:gd name="connsiteY4" fmla="*/ 417865 h 429771"/>
                        <a:gd name="connsiteX0" fmla="*/ 0 w 626295"/>
                        <a:gd name="connsiteY0" fmla="*/ 414109 h 429771"/>
                        <a:gd name="connsiteX1" fmla="*/ 246625 w 626295"/>
                        <a:gd name="connsiteY1" fmla="*/ 0 h 429771"/>
                        <a:gd name="connsiteX2" fmla="*/ 626295 w 626295"/>
                        <a:gd name="connsiteY2" fmla="*/ 34272 h 429771"/>
                        <a:gd name="connsiteX3" fmla="*/ 401413 w 626295"/>
                        <a:gd name="connsiteY3" fmla="*/ 429771 h 429771"/>
                        <a:gd name="connsiteX4" fmla="*/ 0 w 626295"/>
                        <a:gd name="connsiteY4" fmla="*/ 414109 h 429771"/>
                        <a:gd name="connsiteX0" fmla="*/ 0 w 626295"/>
                        <a:gd name="connsiteY0" fmla="*/ 402742 h 418404"/>
                        <a:gd name="connsiteX1" fmla="*/ 234563 w 626295"/>
                        <a:gd name="connsiteY1" fmla="*/ 0 h 418404"/>
                        <a:gd name="connsiteX2" fmla="*/ 626295 w 626295"/>
                        <a:gd name="connsiteY2" fmla="*/ 22905 h 418404"/>
                        <a:gd name="connsiteX3" fmla="*/ 401413 w 626295"/>
                        <a:gd name="connsiteY3" fmla="*/ 418404 h 418404"/>
                        <a:gd name="connsiteX4" fmla="*/ 0 w 626295"/>
                        <a:gd name="connsiteY4" fmla="*/ 402742 h 418404"/>
                        <a:gd name="connsiteX0" fmla="*/ 0 w 626295"/>
                        <a:gd name="connsiteY0" fmla="*/ 412578 h 428240"/>
                        <a:gd name="connsiteX1" fmla="*/ 236576 w 626295"/>
                        <a:gd name="connsiteY1" fmla="*/ 0 h 428240"/>
                        <a:gd name="connsiteX2" fmla="*/ 626295 w 626295"/>
                        <a:gd name="connsiteY2" fmla="*/ 32741 h 428240"/>
                        <a:gd name="connsiteX3" fmla="*/ 401413 w 626295"/>
                        <a:gd name="connsiteY3" fmla="*/ 428240 h 428240"/>
                        <a:gd name="connsiteX4" fmla="*/ 0 w 626295"/>
                        <a:gd name="connsiteY4" fmla="*/ 412578 h 428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6295" h="428240">
                          <a:moveTo>
                            <a:pt x="0" y="412578"/>
                          </a:moveTo>
                          <a:lnTo>
                            <a:pt x="236576" y="0"/>
                          </a:lnTo>
                          <a:lnTo>
                            <a:pt x="626295" y="32741"/>
                          </a:lnTo>
                          <a:lnTo>
                            <a:pt x="401413" y="428240"/>
                          </a:lnTo>
                          <a:lnTo>
                            <a:pt x="0" y="412578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48" name="Hexagon 47"/>
                    <p:cNvSpPr/>
                    <p:nvPr/>
                  </p:nvSpPr>
                  <p:spPr>
                    <a:xfrm rot="5400000">
                      <a:off x="4531363" y="2332413"/>
                      <a:ext cx="889575" cy="766875"/>
                    </a:xfrm>
                    <a:prstGeom prst="hexagon">
                      <a:avLst/>
                    </a:prstGeom>
                    <a:noFill/>
                    <a:ln w="5715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49" name="Hexagon 48"/>
                    <p:cNvSpPr/>
                    <p:nvPr/>
                  </p:nvSpPr>
                  <p:spPr>
                    <a:xfrm rot="5400000">
                      <a:off x="4790787" y="2072989"/>
                      <a:ext cx="373713" cy="769862"/>
                    </a:xfrm>
                    <a:prstGeom prst="hexagon">
                      <a:avLst>
                        <a:gd name="adj" fmla="val 50000"/>
                        <a:gd name="vf" fmla="val 115470"/>
                      </a:avLst>
                    </a:prstGeom>
                    <a:solidFill>
                      <a:srgbClr val="FF5050"/>
                    </a:solidFill>
                    <a:ln w="3810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45" name="Rectangle: Rounded Corners 44"/>
                  <p:cNvSpPr/>
                  <p:nvPr/>
                </p:nvSpPr>
                <p:spPr>
                  <a:xfrm>
                    <a:off x="7938257" y="1822505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6" name="Rectangle: Rounded Corners 45"/>
                  <p:cNvSpPr/>
                  <p:nvPr/>
                </p:nvSpPr>
                <p:spPr>
                  <a:xfrm>
                    <a:off x="6866075" y="2526600"/>
                    <a:ext cx="1562171" cy="272008"/>
                  </a:xfrm>
                  <a:prstGeom prst="roundRect">
                    <a:avLst/>
                  </a:prstGeom>
                  <a:solidFill>
                    <a:srgbClr val="F2F2F2"/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700" dirty="0">
                        <a:solidFill>
                          <a:srgbClr val="FF505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ORDER MANAGEMENT</a:t>
                    </a:r>
                  </a:p>
                </p:txBody>
              </p:sp>
            </p:grpSp>
            <p:grpSp>
              <p:nvGrpSpPr>
                <p:cNvPr id="50" name="Group 49"/>
                <p:cNvGrpSpPr/>
                <p:nvPr/>
              </p:nvGrpSpPr>
              <p:grpSpPr>
                <a:xfrm>
                  <a:off x="9394711" y="2596361"/>
                  <a:ext cx="1562171" cy="1303582"/>
                  <a:chOff x="6866075" y="1495026"/>
                  <a:chExt cx="1562171" cy="1303582"/>
                </a:xfrm>
              </p:grpSpPr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7158694" y="1495026"/>
                    <a:ext cx="874892" cy="889575"/>
                    <a:chOff x="4487683" y="2271063"/>
                    <a:chExt cx="874892" cy="889575"/>
                  </a:xfrm>
                </p:grpSpPr>
                <p:sp>
                  <p:nvSpPr>
                    <p:cNvPr id="54" name="Parallelogram 22"/>
                    <p:cNvSpPr/>
                    <p:nvPr/>
                  </p:nvSpPr>
                  <p:spPr>
                    <a:xfrm rot="1800000" flipH="1">
                      <a:off x="4487683" y="2594089"/>
                      <a:ext cx="626295" cy="428240"/>
                    </a:xfrm>
                    <a:custGeom>
                      <a:avLst/>
                      <a:gdLst>
                        <a:gd name="connsiteX0" fmla="*/ 0 w 620754"/>
                        <a:gd name="connsiteY0" fmla="*/ 417865 h 417865"/>
                        <a:gd name="connsiteX1" fmla="*/ 243294 w 620754"/>
                        <a:gd name="connsiteY1" fmla="*/ 0 h 417865"/>
                        <a:gd name="connsiteX2" fmla="*/ 620754 w 620754"/>
                        <a:gd name="connsiteY2" fmla="*/ 0 h 417865"/>
                        <a:gd name="connsiteX3" fmla="*/ 377460 w 620754"/>
                        <a:gd name="connsiteY3" fmla="*/ 417865 h 417865"/>
                        <a:gd name="connsiteX4" fmla="*/ 0 w 620754"/>
                        <a:gd name="connsiteY4" fmla="*/ 417865 h 417865"/>
                        <a:gd name="connsiteX0" fmla="*/ 0 w 622964"/>
                        <a:gd name="connsiteY0" fmla="*/ 417865 h 417865"/>
                        <a:gd name="connsiteX1" fmla="*/ 243294 w 622964"/>
                        <a:gd name="connsiteY1" fmla="*/ 0 h 417865"/>
                        <a:gd name="connsiteX2" fmla="*/ 622964 w 622964"/>
                        <a:gd name="connsiteY2" fmla="*/ 34272 h 417865"/>
                        <a:gd name="connsiteX3" fmla="*/ 377460 w 622964"/>
                        <a:gd name="connsiteY3" fmla="*/ 417865 h 417865"/>
                        <a:gd name="connsiteX4" fmla="*/ 0 w 622964"/>
                        <a:gd name="connsiteY4" fmla="*/ 417865 h 417865"/>
                        <a:gd name="connsiteX0" fmla="*/ 0 w 622964"/>
                        <a:gd name="connsiteY0" fmla="*/ 417865 h 429771"/>
                        <a:gd name="connsiteX1" fmla="*/ 243294 w 622964"/>
                        <a:gd name="connsiteY1" fmla="*/ 0 h 429771"/>
                        <a:gd name="connsiteX2" fmla="*/ 622964 w 622964"/>
                        <a:gd name="connsiteY2" fmla="*/ 34272 h 429771"/>
                        <a:gd name="connsiteX3" fmla="*/ 398082 w 622964"/>
                        <a:gd name="connsiteY3" fmla="*/ 429771 h 429771"/>
                        <a:gd name="connsiteX4" fmla="*/ 0 w 622964"/>
                        <a:gd name="connsiteY4" fmla="*/ 417865 h 429771"/>
                        <a:gd name="connsiteX0" fmla="*/ 0 w 626295"/>
                        <a:gd name="connsiteY0" fmla="*/ 414109 h 429771"/>
                        <a:gd name="connsiteX1" fmla="*/ 246625 w 626295"/>
                        <a:gd name="connsiteY1" fmla="*/ 0 h 429771"/>
                        <a:gd name="connsiteX2" fmla="*/ 626295 w 626295"/>
                        <a:gd name="connsiteY2" fmla="*/ 34272 h 429771"/>
                        <a:gd name="connsiteX3" fmla="*/ 401413 w 626295"/>
                        <a:gd name="connsiteY3" fmla="*/ 429771 h 429771"/>
                        <a:gd name="connsiteX4" fmla="*/ 0 w 626295"/>
                        <a:gd name="connsiteY4" fmla="*/ 414109 h 429771"/>
                        <a:gd name="connsiteX0" fmla="*/ 0 w 626295"/>
                        <a:gd name="connsiteY0" fmla="*/ 402742 h 418404"/>
                        <a:gd name="connsiteX1" fmla="*/ 234563 w 626295"/>
                        <a:gd name="connsiteY1" fmla="*/ 0 h 418404"/>
                        <a:gd name="connsiteX2" fmla="*/ 626295 w 626295"/>
                        <a:gd name="connsiteY2" fmla="*/ 22905 h 418404"/>
                        <a:gd name="connsiteX3" fmla="*/ 401413 w 626295"/>
                        <a:gd name="connsiteY3" fmla="*/ 418404 h 418404"/>
                        <a:gd name="connsiteX4" fmla="*/ 0 w 626295"/>
                        <a:gd name="connsiteY4" fmla="*/ 402742 h 418404"/>
                        <a:gd name="connsiteX0" fmla="*/ 0 w 626295"/>
                        <a:gd name="connsiteY0" fmla="*/ 412578 h 428240"/>
                        <a:gd name="connsiteX1" fmla="*/ 236576 w 626295"/>
                        <a:gd name="connsiteY1" fmla="*/ 0 h 428240"/>
                        <a:gd name="connsiteX2" fmla="*/ 626295 w 626295"/>
                        <a:gd name="connsiteY2" fmla="*/ 32741 h 428240"/>
                        <a:gd name="connsiteX3" fmla="*/ 401413 w 626295"/>
                        <a:gd name="connsiteY3" fmla="*/ 428240 h 428240"/>
                        <a:gd name="connsiteX4" fmla="*/ 0 w 626295"/>
                        <a:gd name="connsiteY4" fmla="*/ 412578 h 428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6295" h="428240">
                          <a:moveTo>
                            <a:pt x="0" y="412578"/>
                          </a:moveTo>
                          <a:lnTo>
                            <a:pt x="236576" y="0"/>
                          </a:lnTo>
                          <a:lnTo>
                            <a:pt x="626295" y="32741"/>
                          </a:lnTo>
                          <a:lnTo>
                            <a:pt x="401413" y="428240"/>
                          </a:lnTo>
                          <a:lnTo>
                            <a:pt x="0" y="412578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55" name="Hexagon 54"/>
                    <p:cNvSpPr/>
                    <p:nvPr/>
                  </p:nvSpPr>
                  <p:spPr>
                    <a:xfrm rot="5400000">
                      <a:off x="4531363" y="2332413"/>
                      <a:ext cx="889575" cy="766875"/>
                    </a:xfrm>
                    <a:prstGeom prst="hexagon">
                      <a:avLst/>
                    </a:prstGeom>
                    <a:noFill/>
                    <a:ln w="5715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56" name="Hexagon 55"/>
                    <p:cNvSpPr/>
                    <p:nvPr/>
                  </p:nvSpPr>
                  <p:spPr>
                    <a:xfrm rot="5400000">
                      <a:off x="4790787" y="2072989"/>
                      <a:ext cx="373713" cy="769862"/>
                    </a:xfrm>
                    <a:prstGeom prst="hexagon">
                      <a:avLst>
                        <a:gd name="adj" fmla="val 50000"/>
                        <a:gd name="vf" fmla="val 115470"/>
                      </a:avLst>
                    </a:prstGeom>
                    <a:solidFill>
                      <a:srgbClr val="FF5050"/>
                    </a:solidFill>
                    <a:ln w="3810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52" name="Rectangle: Rounded Corners 51"/>
                  <p:cNvSpPr/>
                  <p:nvPr/>
                </p:nvSpPr>
                <p:spPr>
                  <a:xfrm>
                    <a:off x="7111449" y="1822505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3" name="Rectangle: Rounded Corners 52"/>
                  <p:cNvSpPr/>
                  <p:nvPr/>
                </p:nvSpPr>
                <p:spPr>
                  <a:xfrm>
                    <a:off x="6866075" y="2526600"/>
                    <a:ext cx="1562171" cy="272008"/>
                  </a:xfrm>
                  <a:prstGeom prst="roundRect">
                    <a:avLst/>
                  </a:prstGeom>
                  <a:solidFill>
                    <a:srgbClr val="F2F2F2"/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700" dirty="0">
                        <a:solidFill>
                          <a:srgbClr val="FF505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PAYMENTS</a:t>
                    </a:r>
                  </a:p>
                </p:txBody>
              </p: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9394710" y="4364635"/>
                  <a:ext cx="1562171" cy="1303582"/>
                  <a:chOff x="6866075" y="1495026"/>
                  <a:chExt cx="1562171" cy="1303582"/>
                </a:xfrm>
              </p:grpSpPr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7158694" y="1495026"/>
                    <a:ext cx="874892" cy="889575"/>
                    <a:chOff x="4487683" y="2271063"/>
                    <a:chExt cx="874892" cy="889575"/>
                  </a:xfrm>
                </p:grpSpPr>
                <p:sp>
                  <p:nvSpPr>
                    <p:cNvPr id="61" name="Parallelogram 22"/>
                    <p:cNvSpPr/>
                    <p:nvPr/>
                  </p:nvSpPr>
                  <p:spPr>
                    <a:xfrm rot="1800000" flipH="1">
                      <a:off x="4487683" y="2594089"/>
                      <a:ext cx="626295" cy="428240"/>
                    </a:xfrm>
                    <a:custGeom>
                      <a:avLst/>
                      <a:gdLst>
                        <a:gd name="connsiteX0" fmla="*/ 0 w 620754"/>
                        <a:gd name="connsiteY0" fmla="*/ 417865 h 417865"/>
                        <a:gd name="connsiteX1" fmla="*/ 243294 w 620754"/>
                        <a:gd name="connsiteY1" fmla="*/ 0 h 417865"/>
                        <a:gd name="connsiteX2" fmla="*/ 620754 w 620754"/>
                        <a:gd name="connsiteY2" fmla="*/ 0 h 417865"/>
                        <a:gd name="connsiteX3" fmla="*/ 377460 w 620754"/>
                        <a:gd name="connsiteY3" fmla="*/ 417865 h 417865"/>
                        <a:gd name="connsiteX4" fmla="*/ 0 w 620754"/>
                        <a:gd name="connsiteY4" fmla="*/ 417865 h 417865"/>
                        <a:gd name="connsiteX0" fmla="*/ 0 w 622964"/>
                        <a:gd name="connsiteY0" fmla="*/ 417865 h 417865"/>
                        <a:gd name="connsiteX1" fmla="*/ 243294 w 622964"/>
                        <a:gd name="connsiteY1" fmla="*/ 0 h 417865"/>
                        <a:gd name="connsiteX2" fmla="*/ 622964 w 622964"/>
                        <a:gd name="connsiteY2" fmla="*/ 34272 h 417865"/>
                        <a:gd name="connsiteX3" fmla="*/ 377460 w 622964"/>
                        <a:gd name="connsiteY3" fmla="*/ 417865 h 417865"/>
                        <a:gd name="connsiteX4" fmla="*/ 0 w 622964"/>
                        <a:gd name="connsiteY4" fmla="*/ 417865 h 417865"/>
                        <a:gd name="connsiteX0" fmla="*/ 0 w 622964"/>
                        <a:gd name="connsiteY0" fmla="*/ 417865 h 429771"/>
                        <a:gd name="connsiteX1" fmla="*/ 243294 w 622964"/>
                        <a:gd name="connsiteY1" fmla="*/ 0 h 429771"/>
                        <a:gd name="connsiteX2" fmla="*/ 622964 w 622964"/>
                        <a:gd name="connsiteY2" fmla="*/ 34272 h 429771"/>
                        <a:gd name="connsiteX3" fmla="*/ 398082 w 622964"/>
                        <a:gd name="connsiteY3" fmla="*/ 429771 h 429771"/>
                        <a:gd name="connsiteX4" fmla="*/ 0 w 622964"/>
                        <a:gd name="connsiteY4" fmla="*/ 417865 h 429771"/>
                        <a:gd name="connsiteX0" fmla="*/ 0 w 626295"/>
                        <a:gd name="connsiteY0" fmla="*/ 414109 h 429771"/>
                        <a:gd name="connsiteX1" fmla="*/ 246625 w 626295"/>
                        <a:gd name="connsiteY1" fmla="*/ 0 h 429771"/>
                        <a:gd name="connsiteX2" fmla="*/ 626295 w 626295"/>
                        <a:gd name="connsiteY2" fmla="*/ 34272 h 429771"/>
                        <a:gd name="connsiteX3" fmla="*/ 401413 w 626295"/>
                        <a:gd name="connsiteY3" fmla="*/ 429771 h 429771"/>
                        <a:gd name="connsiteX4" fmla="*/ 0 w 626295"/>
                        <a:gd name="connsiteY4" fmla="*/ 414109 h 429771"/>
                        <a:gd name="connsiteX0" fmla="*/ 0 w 626295"/>
                        <a:gd name="connsiteY0" fmla="*/ 402742 h 418404"/>
                        <a:gd name="connsiteX1" fmla="*/ 234563 w 626295"/>
                        <a:gd name="connsiteY1" fmla="*/ 0 h 418404"/>
                        <a:gd name="connsiteX2" fmla="*/ 626295 w 626295"/>
                        <a:gd name="connsiteY2" fmla="*/ 22905 h 418404"/>
                        <a:gd name="connsiteX3" fmla="*/ 401413 w 626295"/>
                        <a:gd name="connsiteY3" fmla="*/ 418404 h 418404"/>
                        <a:gd name="connsiteX4" fmla="*/ 0 w 626295"/>
                        <a:gd name="connsiteY4" fmla="*/ 402742 h 418404"/>
                        <a:gd name="connsiteX0" fmla="*/ 0 w 626295"/>
                        <a:gd name="connsiteY0" fmla="*/ 412578 h 428240"/>
                        <a:gd name="connsiteX1" fmla="*/ 236576 w 626295"/>
                        <a:gd name="connsiteY1" fmla="*/ 0 h 428240"/>
                        <a:gd name="connsiteX2" fmla="*/ 626295 w 626295"/>
                        <a:gd name="connsiteY2" fmla="*/ 32741 h 428240"/>
                        <a:gd name="connsiteX3" fmla="*/ 401413 w 626295"/>
                        <a:gd name="connsiteY3" fmla="*/ 428240 h 428240"/>
                        <a:gd name="connsiteX4" fmla="*/ 0 w 626295"/>
                        <a:gd name="connsiteY4" fmla="*/ 412578 h 428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6295" h="428240">
                          <a:moveTo>
                            <a:pt x="0" y="412578"/>
                          </a:moveTo>
                          <a:lnTo>
                            <a:pt x="236576" y="0"/>
                          </a:lnTo>
                          <a:lnTo>
                            <a:pt x="626295" y="32741"/>
                          </a:lnTo>
                          <a:lnTo>
                            <a:pt x="401413" y="428240"/>
                          </a:lnTo>
                          <a:lnTo>
                            <a:pt x="0" y="412578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62" name="Hexagon 61"/>
                    <p:cNvSpPr/>
                    <p:nvPr/>
                  </p:nvSpPr>
                  <p:spPr>
                    <a:xfrm rot="5400000">
                      <a:off x="4531363" y="2332413"/>
                      <a:ext cx="889575" cy="766875"/>
                    </a:xfrm>
                    <a:prstGeom prst="hexagon">
                      <a:avLst/>
                    </a:prstGeom>
                    <a:noFill/>
                    <a:ln w="5715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63" name="Hexagon 62"/>
                    <p:cNvSpPr/>
                    <p:nvPr/>
                  </p:nvSpPr>
                  <p:spPr>
                    <a:xfrm rot="5400000">
                      <a:off x="4790787" y="2072989"/>
                      <a:ext cx="373713" cy="769862"/>
                    </a:xfrm>
                    <a:prstGeom prst="hexagon">
                      <a:avLst>
                        <a:gd name="adj" fmla="val 50000"/>
                        <a:gd name="vf" fmla="val 115470"/>
                      </a:avLst>
                    </a:prstGeom>
                    <a:solidFill>
                      <a:srgbClr val="FF5050"/>
                    </a:solidFill>
                    <a:ln w="38100" cap="rnd">
                      <a:solidFill>
                        <a:srgbClr val="FF5050"/>
                      </a:solidFill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59" name="Rectangle: Rounded Corners 58"/>
                  <p:cNvSpPr/>
                  <p:nvPr/>
                </p:nvSpPr>
                <p:spPr>
                  <a:xfrm>
                    <a:off x="7147545" y="1822505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0" name="Rectangle: Rounded Corners 59"/>
                  <p:cNvSpPr/>
                  <p:nvPr/>
                </p:nvSpPr>
                <p:spPr>
                  <a:xfrm>
                    <a:off x="6866075" y="2526600"/>
                    <a:ext cx="1562171" cy="272008"/>
                  </a:xfrm>
                  <a:prstGeom prst="roundRect">
                    <a:avLst/>
                  </a:prstGeom>
                  <a:solidFill>
                    <a:srgbClr val="F2F2F2"/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700" dirty="0">
                        <a:solidFill>
                          <a:srgbClr val="FF505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NOTIFICATIONS</a:t>
                    </a:r>
                  </a:p>
                </p:txBody>
              </p:sp>
            </p:grpSp>
            <p:sp>
              <p:nvSpPr>
                <p:cNvPr id="71" name="Rectangle: Rounded Corners 70"/>
                <p:cNvSpPr/>
                <p:nvPr/>
              </p:nvSpPr>
              <p:spPr>
                <a:xfrm>
                  <a:off x="10494910" y="4620650"/>
                  <a:ext cx="171087" cy="177308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/>
                <p:cNvSpPr/>
                <p:nvPr/>
              </p:nvSpPr>
              <p:spPr>
                <a:xfrm>
                  <a:off x="10494909" y="4851303"/>
                  <a:ext cx="171087" cy="177308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3" name="Rectangle: Rounded Corners 72"/>
                <p:cNvSpPr/>
                <p:nvPr/>
              </p:nvSpPr>
              <p:spPr>
                <a:xfrm>
                  <a:off x="10504332" y="1236287"/>
                  <a:ext cx="171087" cy="177308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4" name="Rectangle: Rounded Corners 73"/>
                <p:cNvSpPr/>
                <p:nvPr/>
              </p:nvSpPr>
              <p:spPr>
                <a:xfrm>
                  <a:off x="10504331" y="1466940"/>
                  <a:ext cx="171087" cy="177308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5" name="Rectangle: Rounded Corners 74"/>
                <p:cNvSpPr/>
                <p:nvPr/>
              </p:nvSpPr>
              <p:spPr>
                <a:xfrm>
                  <a:off x="7165469" y="2929188"/>
                  <a:ext cx="226383" cy="234615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77" name="Straight Connector 76"/>
                <p:cNvCxnSpPr>
                  <a:stCxn id="38" idx="3"/>
                  <a:endCxn id="52" idx="1"/>
                </p:cNvCxnSpPr>
                <p:nvPr/>
              </p:nvCxnSpPr>
              <p:spPr>
                <a:xfrm>
                  <a:off x="8176671" y="3036360"/>
                  <a:ext cx="1463414" cy="4788"/>
                </a:xfrm>
                <a:prstGeom prst="line">
                  <a:avLst/>
                </a:prstGeom>
                <a:ln w="19050">
                  <a:solidFill>
                    <a:srgbClr val="FF5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25" idx="3"/>
                  <a:endCxn id="52" idx="1"/>
                </p:cNvCxnSpPr>
                <p:nvPr/>
              </p:nvCxnSpPr>
              <p:spPr>
                <a:xfrm>
                  <a:off x="8176671" y="1428471"/>
                  <a:ext cx="1463414" cy="1612677"/>
                </a:xfrm>
                <a:prstGeom prst="line">
                  <a:avLst/>
                </a:prstGeom>
                <a:ln w="19050">
                  <a:solidFill>
                    <a:srgbClr val="FF5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45" idx="3"/>
                  <a:endCxn id="31" idx="1"/>
                </p:cNvCxnSpPr>
                <p:nvPr/>
              </p:nvCxnSpPr>
              <p:spPr>
                <a:xfrm flipV="1">
                  <a:off x="8176670" y="1428471"/>
                  <a:ext cx="1499509" cy="3380951"/>
                </a:xfrm>
                <a:prstGeom prst="line">
                  <a:avLst/>
                </a:prstGeom>
                <a:ln w="19050">
                  <a:solidFill>
                    <a:srgbClr val="FF5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38" idx="3"/>
                </p:cNvCxnSpPr>
                <p:nvPr/>
              </p:nvCxnSpPr>
              <p:spPr>
                <a:xfrm>
                  <a:off x="8176671" y="3036360"/>
                  <a:ext cx="1499508" cy="1773061"/>
                </a:xfrm>
                <a:prstGeom prst="line">
                  <a:avLst/>
                </a:prstGeom>
                <a:ln w="19050">
                  <a:solidFill>
                    <a:srgbClr val="FF5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>
                  <a:stCxn id="71" idx="3"/>
                </p:cNvCxnSpPr>
                <p:nvPr/>
              </p:nvCxnSpPr>
              <p:spPr>
                <a:xfrm>
                  <a:off x="10665997" y="4709304"/>
                  <a:ext cx="391024" cy="9077"/>
                </a:xfrm>
                <a:prstGeom prst="line">
                  <a:avLst/>
                </a:prstGeom>
                <a:ln w="19050">
                  <a:solidFill>
                    <a:srgbClr val="FF5050"/>
                  </a:solidFill>
                  <a:prstDash val="sysDash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72" idx="3"/>
                </p:cNvCxnSpPr>
                <p:nvPr/>
              </p:nvCxnSpPr>
              <p:spPr>
                <a:xfrm>
                  <a:off x="10665996" y="4939957"/>
                  <a:ext cx="391025" cy="10421"/>
                </a:xfrm>
                <a:prstGeom prst="line">
                  <a:avLst/>
                </a:prstGeom>
                <a:ln w="19050">
                  <a:solidFill>
                    <a:srgbClr val="FF5050"/>
                  </a:solidFill>
                  <a:prstDash val="sysDash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73" idx="3"/>
                </p:cNvCxnSpPr>
                <p:nvPr/>
              </p:nvCxnSpPr>
              <p:spPr>
                <a:xfrm>
                  <a:off x="10675419" y="1324941"/>
                  <a:ext cx="381602" cy="0"/>
                </a:xfrm>
                <a:prstGeom prst="line">
                  <a:avLst/>
                </a:prstGeom>
                <a:ln w="19050">
                  <a:solidFill>
                    <a:srgbClr val="FF5050"/>
                  </a:solidFill>
                  <a:prstDash val="sysDash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74" idx="3"/>
                </p:cNvCxnSpPr>
                <p:nvPr/>
              </p:nvCxnSpPr>
              <p:spPr>
                <a:xfrm>
                  <a:off x="10675418" y="1555594"/>
                  <a:ext cx="381603" cy="0"/>
                </a:xfrm>
                <a:prstGeom prst="line">
                  <a:avLst/>
                </a:prstGeom>
                <a:ln w="19050">
                  <a:solidFill>
                    <a:srgbClr val="FF5050"/>
                  </a:solidFill>
                  <a:prstDash val="sysDash"/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45" idx="3"/>
                  <a:endCxn id="59" idx="1"/>
                </p:cNvCxnSpPr>
                <p:nvPr/>
              </p:nvCxnSpPr>
              <p:spPr>
                <a:xfrm>
                  <a:off x="8176670" y="4809422"/>
                  <a:ext cx="1499510" cy="0"/>
                </a:xfrm>
                <a:prstGeom prst="line">
                  <a:avLst/>
                </a:prstGeom>
                <a:ln w="19050">
                  <a:solidFill>
                    <a:srgbClr val="FF505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Rectangle: Rounded Corners 150"/>
                <p:cNvSpPr/>
                <p:nvPr/>
              </p:nvSpPr>
              <p:spPr>
                <a:xfrm>
                  <a:off x="7925172" y="1073085"/>
                  <a:ext cx="664472" cy="272008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00" dirty="0">
                      <a:solidFill>
                        <a:srgbClr val="FF505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REST</a:t>
                  </a:r>
                </a:p>
              </p:txBody>
            </p:sp>
            <p:sp>
              <p:nvSpPr>
                <p:cNvPr id="152" name="Rectangle: Rounded Corners 151"/>
                <p:cNvSpPr/>
                <p:nvPr/>
              </p:nvSpPr>
              <p:spPr>
                <a:xfrm>
                  <a:off x="10956881" y="4579295"/>
                  <a:ext cx="664472" cy="272008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00" dirty="0">
                      <a:solidFill>
                        <a:srgbClr val="FF505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SMS</a:t>
                  </a:r>
                </a:p>
              </p:txBody>
            </p:sp>
            <p:sp>
              <p:nvSpPr>
                <p:cNvPr id="153" name="Rectangle: Rounded Corners 152"/>
                <p:cNvSpPr/>
                <p:nvPr/>
              </p:nvSpPr>
              <p:spPr>
                <a:xfrm>
                  <a:off x="11003637" y="4787473"/>
                  <a:ext cx="664472" cy="272008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00" dirty="0">
                      <a:solidFill>
                        <a:srgbClr val="FF505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EMAIL</a:t>
                  </a:r>
                </a:p>
              </p:txBody>
            </p:sp>
          </p:grpSp>
          <p:sp>
            <p:nvSpPr>
              <p:cNvPr id="168" name="Rectangle: Rounded Corners 167"/>
              <p:cNvSpPr/>
              <p:nvPr/>
            </p:nvSpPr>
            <p:spPr>
              <a:xfrm>
                <a:off x="6448445" y="1598761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SQL</a:t>
                </a:r>
              </a:p>
            </p:txBody>
          </p:sp>
          <p:sp>
            <p:nvSpPr>
              <p:cNvPr id="169" name="Rectangle: Rounded Corners 168"/>
              <p:cNvSpPr/>
              <p:nvPr/>
            </p:nvSpPr>
            <p:spPr>
              <a:xfrm>
                <a:off x="6441465" y="5027051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NoSQL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6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07092" y="6318947"/>
            <a:ext cx="32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Microservices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2871730" y="813625"/>
            <a:ext cx="1562171" cy="1303582"/>
            <a:chOff x="6866075" y="1495026"/>
            <a:chExt cx="1562171" cy="1303582"/>
          </a:xfrm>
        </p:grpSpPr>
        <p:grpSp>
          <p:nvGrpSpPr>
            <p:cNvPr id="118" name="Group 117"/>
            <p:cNvGrpSpPr/>
            <p:nvPr/>
          </p:nvGrpSpPr>
          <p:grpSpPr>
            <a:xfrm>
              <a:off x="7158694" y="1495026"/>
              <a:ext cx="874892" cy="889575"/>
              <a:chOff x="4487683" y="2271063"/>
              <a:chExt cx="874892" cy="889575"/>
            </a:xfrm>
          </p:grpSpPr>
          <p:sp>
            <p:nvSpPr>
              <p:cNvPr id="122" name="Parallelogram 22"/>
              <p:cNvSpPr/>
              <p:nvPr/>
            </p:nvSpPr>
            <p:spPr>
              <a:xfrm rot="1800000" flipH="1">
                <a:off x="4487683" y="2594089"/>
                <a:ext cx="626295" cy="428240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6295" h="428240">
                    <a:moveTo>
                      <a:pt x="0" y="412578"/>
                    </a:moveTo>
                    <a:lnTo>
                      <a:pt x="236576" y="0"/>
                    </a:lnTo>
                    <a:lnTo>
                      <a:pt x="626295" y="32741"/>
                    </a:lnTo>
                    <a:lnTo>
                      <a:pt x="401413" y="428240"/>
                    </a:lnTo>
                    <a:lnTo>
                      <a:pt x="0" y="41257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3" name="Hexagon 122"/>
              <p:cNvSpPr/>
              <p:nvPr/>
            </p:nvSpPr>
            <p:spPr>
              <a:xfrm rot="5400000">
                <a:off x="4531363" y="2332413"/>
                <a:ext cx="889575" cy="766875"/>
              </a:xfrm>
              <a:prstGeom prst="hexagon">
                <a:avLst/>
              </a:prstGeom>
              <a:noFill/>
              <a:ln w="5715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Hexagon 123"/>
              <p:cNvSpPr/>
              <p:nvPr/>
            </p:nvSpPr>
            <p:spPr>
              <a:xfrm rot="5400000">
                <a:off x="4790787" y="2072989"/>
                <a:ext cx="373713" cy="769862"/>
              </a:xfrm>
              <a:prstGeom prst="hexagon">
                <a:avLst>
                  <a:gd name="adj" fmla="val 50000"/>
                  <a:gd name="vf" fmla="val 115470"/>
                </a:avLst>
              </a:prstGeom>
              <a:solidFill>
                <a:srgbClr val="FF5050"/>
              </a:solidFill>
              <a:ln w="3810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9" name="Rectangle: Rounded Corners 118"/>
            <p:cNvSpPr/>
            <p:nvPr/>
          </p:nvSpPr>
          <p:spPr>
            <a:xfrm>
              <a:off x="7938257" y="1822505"/>
              <a:ext cx="226383" cy="23461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Rectangle: Rounded Corners 120"/>
            <p:cNvSpPr/>
            <p:nvPr/>
          </p:nvSpPr>
          <p:spPr>
            <a:xfrm>
              <a:off x="6866075" y="2526600"/>
              <a:ext cx="1562171" cy="272008"/>
            </a:xfrm>
            <a:prstGeom prst="roundRect">
              <a:avLst/>
            </a:prstGeom>
            <a:solidFill>
              <a:srgbClr val="F2F2F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CUSTOMER MANAGEMENT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7245743" y="2706668"/>
            <a:ext cx="1562171" cy="1303582"/>
            <a:chOff x="6866075" y="1495026"/>
            <a:chExt cx="1562171" cy="1303582"/>
          </a:xfrm>
        </p:grpSpPr>
        <p:grpSp>
          <p:nvGrpSpPr>
            <p:cNvPr id="138" name="Group 137"/>
            <p:cNvGrpSpPr/>
            <p:nvPr/>
          </p:nvGrpSpPr>
          <p:grpSpPr>
            <a:xfrm>
              <a:off x="7158694" y="1495026"/>
              <a:ext cx="874892" cy="889575"/>
              <a:chOff x="4487683" y="2271063"/>
              <a:chExt cx="874892" cy="889575"/>
            </a:xfrm>
          </p:grpSpPr>
          <p:sp>
            <p:nvSpPr>
              <p:cNvPr id="142" name="Parallelogram 22"/>
              <p:cNvSpPr/>
              <p:nvPr/>
            </p:nvSpPr>
            <p:spPr>
              <a:xfrm rot="1800000" flipH="1">
                <a:off x="4487683" y="2594089"/>
                <a:ext cx="626295" cy="428240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6295" h="428240">
                    <a:moveTo>
                      <a:pt x="0" y="412578"/>
                    </a:moveTo>
                    <a:lnTo>
                      <a:pt x="236576" y="0"/>
                    </a:lnTo>
                    <a:lnTo>
                      <a:pt x="626295" y="32741"/>
                    </a:lnTo>
                    <a:lnTo>
                      <a:pt x="401413" y="428240"/>
                    </a:lnTo>
                    <a:lnTo>
                      <a:pt x="0" y="41257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4" name="Hexagon 143"/>
              <p:cNvSpPr/>
              <p:nvPr/>
            </p:nvSpPr>
            <p:spPr>
              <a:xfrm rot="5400000">
                <a:off x="4531363" y="2332413"/>
                <a:ext cx="889575" cy="766875"/>
              </a:xfrm>
              <a:prstGeom prst="hexagon">
                <a:avLst/>
              </a:prstGeom>
              <a:noFill/>
              <a:ln w="5715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5" name="Hexagon 144"/>
              <p:cNvSpPr/>
              <p:nvPr/>
            </p:nvSpPr>
            <p:spPr>
              <a:xfrm rot="5400000">
                <a:off x="4790787" y="2072989"/>
                <a:ext cx="373713" cy="769862"/>
              </a:xfrm>
              <a:prstGeom prst="hexagon">
                <a:avLst>
                  <a:gd name="adj" fmla="val 50000"/>
                  <a:gd name="vf" fmla="val 115470"/>
                </a:avLst>
              </a:prstGeom>
              <a:solidFill>
                <a:srgbClr val="FF5050"/>
              </a:solidFill>
              <a:ln w="3810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40" name="Rectangle: Rounded Corners 139"/>
            <p:cNvSpPr/>
            <p:nvPr/>
          </p:nvSpPr>
          <p:spPr>
            <a:xfrm>
              <a:off x="7938257" y="1822505"/>
              <a:ext cx="226383" cy="23461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1" name="Rectangle: Rounded Corners 140"/>
            <p:cNvSpPr/>
            <p:nvPr/>
          </p:nvSpPr>
          <p:spPr>
            <a:xfrm>
              <a:off x="6866075" y="2526600"/>
              <a:ext cx="1562171" cy="272008"/>
            </a:xfrm>
            <a:prstGeom prst="roundRect">
              <a:avLst/>
            </a:prstGeom>
            <a:solidFill>
              <a:srgbClr val="F2F2F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NOTIFICATION</a:t>
              </a: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5319763" y="890406"/>
            <a:ext cx="1562171" cy="1220261"/>
            <a:chOff x="8261206" y="4433057"/>
            <a:chExt cx="1562171" cy="1220261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506" y="4433057"/>
              <a:ext cx="765072" cy="765072"/>
            </a:xfrm>
            <a:prstGeom prst="rect">
              <a:avLst/>
            </a:prstGeom>
          </p:spPr>
        </p:pic>
        <p:sp>
          <p:nvSpPr>
            <p:cNvPr id="147" name="Rectangle: Rounded Corners 146"/>
            <p:cNvSpPr/>
            <p:nvPr/>
          </p:nvSpPr>
          <p:spPr>
            <a:xfrm>
              <a:off x="8261206" y="5381310"/>
              <a:ext cx="1562171" cy="272008"/>
            </a:xfrm>
            <a:prstGeom prst="roundRect">
              <a:avLst/>
            </a:prstGeom>
            <a:solidFill>
              <a:srgbClr val="F2F2F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RIDER SMARTPHONE</a:t>
              </a: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5311108" y="3430868"/>
            <a:ext cx="1562171" cy="1303582"/>
            <a:chOff x="5730570" y="3641880"/>
            <a:chExt cx="1562171" cy="1303582"/>
          </a:xfrm>
        </p:grpSpPr>
        <p:grpSp>
          <p:nvGrpSpPr>
            <p:cNvPr id="126" name="Group 125"/>
            <p:cNvGrpSpPr/>
            <p:nvPr/>
          </p:nvGrpSpPr>
          <p:grpSpPr>
            <a:xfrm>
              <a:off x="5730570" y="3641880"/>
              <a:ext cx="1562171" cy="1303582"/>
              <a:chOff x="6866075" y="1495026"/>
              <a:chExt cx="1562171" cy="1303582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7158694" y="1495026"/>
                <a:ext cx="874892" cy="889575"/>
                <a:chOff x="4487683" y="2271063"/>
                <a:chExt cx="874892" cy="889575"/>
              </a:xfrm>
            </p:grpSpPr>
            <p:sp>
              <p:nvSpPr>
                <p:cNvPr id="132" name="Parallelogram 22"/>
                <p:cNvSpPr/>
                <p:nvPr/>
              </p:nvSpPr>
              <p:spPr>
                <a:xfrm rot="1800000" flipH="1">
                  <a:off x="4487683" y="2594089"/>
                  <a:ext cx="626295" cy="428240"/>
                </a:xfrm>
                <a:custGeom>
                  <a:avLst/>
                  <a:gdLst>
                    <a:gd name="connsiteX0" fmla="*/ 0 w 620754"/>
                    <a:gd name="connsiteY0" fmla="*/ 417865 h 417865"/>
                    <a:gd name="connsiteX1" fmla="*/ 243294 w 620754"/>
                    <a:gd name="connsiteY1" fmla="*/ 0 h 417865"/>
                    <a:gd name="connsiteX2" fmla="*/ 620754 w 620754"/>
                    <a:gd name="connsiteY2" fmla="*/ 0 h 417865"/>
                    <a:gd name="connsiteX3" fmla="*/ 377460 w 620754"/>
                    <a:gd name="connsiteY3" fmla="*/ 417865 h 417865"/>
                    <a:gd name="connsiteX4" fmla="*/ 0 w 620754"/>
                    <a:gd name="connsiteY4" fmla="*/ 417865 h 417865"/>
                    <a:gd name="connsiteX0" fmla="*/ 0 w 622964"/>
                    <a:gd name="connsiteY0" fmla="*/ 417865 h 417865"/>
                    <a:gd name="connsiteX1" fmla="*/ 243294 w 622964"/>
                    <a:gd name="connsiteY1" fmla="*/ 0 h 417865"/>
                    <a:gd name="connsiteX2" fmla="*/ 622964 w 622964"/>
                    <a:gd name="connsiteY2" fmla="*/ 34272 h 417865"/>
                    <a:gd name="connsiteX3" fmla="*/ 377460 w 622964"/>
                    <a:gd name="connsiteY3" fmla="*/ 417865 h 417865"/>
                    <a:gd name="connsiteX4" fmla="*/ 0 w 622964"/>
                    <a:gd name="connsiteY4" fmla="*/ 417865 h 417865"/>
                    <a:gd name="connsiteX0" fmla="*/ 0 w 622964"/>
                    <a:gd name="connsiteY0" fmla="*/ 417865 h 429771"/>
                    <a:gd name="connsiteX1" fmla="*/ 243294 w 622964"/>
                    <a:gd name="connsiteY1" fmla="*/ 0 h 429771"/>
                    <a:gd name="connsiteX2" fmla="*/ 622964 w 622964"/>
                    <a:gd name="connsiteY2" fmla="*/ 34272 h 429771"/>
                    <a:gd name="connsiteX3" fmla="*/ 398082 w 622964"/>
                    <a:gd name="connsiteY3" fmla="*/ 429771 h 429771"/>
                    <a:gd name="connsiteX4" fmla="*/ 0 w 622964"/>
                    <a:gd name="connsiteY4" fmla="*/ 417865 h 429771"/>
                    <a:gd name="connsiteX0" fmla="*/ 0 w 626295"/>
                    <a:gd name="connsiteY0" fmla="*/ 414109 h 429771"/>
                    <a:gd name="connsiteX1" fmla="*/ 246625 w 626295"/>
                    <a:gd name="connsiteY1" fmla="*/ 0 h 429771"/>
                    <a:gd name="connsiteX2" fmla="*/ 626295 w 626295"/>
                    <a:gd name="connsiteY2" fmla="*/ 34272 h 429771"/>
                    <a:gd name="connsiteX3" fmla="*/ 401413 w 626295"/>
                    <a:gd name="connsiteY3" fmla="*/ 429771 h 429771"/>
                    <a:gd name="connsiteX4" fmla="*/ 0 w 626295"/>
                    <a:gd name="connsiteY4" fmla="*/ 414109 h 429771"/>
                    <a:gd name="connsiteX0" fmla="*/ 0 w 626295"/>
                    <a:gd name="connsiteY0" fmla="*/ 402742 h 418404"/>
                    <a:gd name="connsiteX1" fmla="*/ 234563 w 626295"/>
                    <a:gd name="connsiteY1" fmla="*/ 0 h 418404"/>
                    <a:gd name="connsiteX2" fmla="*/ 626295 w 626295"/>
                    <a:gd name="connsiteY2" fmla="*/ 22905 h 418404"/>
                    <a:gd name="connsiteX3" fmla="*/ 401413 w 626295"/>
                    <a:gd name="connsiteY3" fmla="*/ 418404 h 418404"/>
                    <a:gd name="connsiteX4" fmla="*/ 0 w 626295"/>
                    <a:gd name="connsiteY4" fmla="*/ 402742 h 418404"/>
                    <a:gd name="connsiteX0" fmla="*/ 0 w 626295"/>
                    <a:gd name="connsiteY0" fmla="*/ 412578 h 428240"/>
                    <a:gd name="connsiteX1" fmla="*/ 236576 w 626295"/>
                    <a:gd name="connsiteY1" fmla="*/ 0 h 428240"/>
                    <a:gd name="connsiteX2" fmla="*/ 626295 w 626295"/>
                    <a:gd name="connsiteY2" fmla="*/ 32741 h 428240"/>
                    <a:gd name="connsiteX3" fmla="*/ 401413 w 626295"/>
                    <a:gd name="connsiteY3" fmla="*/ 428240 h 428240"/>
                    <a:gd name="connsiteX4" fmla="*/ 0 w 626295"/>
                    <a:gd name="connsiteY4" fmla="*/ 412578 h 42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6295" h="428240">
                      <a:moveTo>
                        <a:pt x="0" y="412578"/>
                      </a:moveTo>
                      <a:lnTo>
                        <a:pt x="236576" y="0"/>
                      </a:lnTo>
                      <a:lnTo>
                        <a:pt x="626295" y="32741"/>
                      </a:lnTo>
                      <a:lnTo>
                        <a:pt x="401413" y="428240"/>
                      </a:lnTo>
                      <a:lnTo>
                        <a:pt x="0" y="412578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" name="Hexagon 133"/>
                <p:cNvSpPr/>
                <p:nvPr/>
              </p:nvSpPr>
              <p:spPr>
                <a:xfrm rot="5400000">
                  <a:off x="4531363" y="2332413"/>
                  <a:ext cx="889575" cy="766875"/>
                </a:xfrm>
                <a:prstGeom prst="hexagon">
                  <a:avLst/>
                </a:prstGeom>
                <a:noFill/>
                <a:ln w="5715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" name="Hexagon 134"/>
                <p:cNvSpPr/>
                <p:nvPr/>
              </p:nvSpPr>
              <p:spPr>
                <a:xfrm rot="5400000">
                  <a:off x="4790787" y="2072989"/>
                  <a:ext cx="373713" cy="769862"/>
                </a:xfrm>
                <a:prstGeom prst="hexagon">
                  <a:avLst>
                    <a:gd name="adj" fmla="val 50000"/>
                    <a:gd name="vf" fmla="val 115470"/>
                  </a:avLst>
                </a:prstGeom>
                <a:solidFill>
                  <a:srgbClr val="FF5050"/>
                </a:solidFill>
                <a:ln w="381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29" name="Rectangle: Rounded Corners 128"/>
              <p:cNvSpPr/>
              <p:nvPr/>
            </p:nvSpPr>
            <p:spPr>
              <a:xfrm>
                <a:off x="7938257" y="1822505"/>
                <a:ext cx="226383" cy="23461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1" name="Rectangle: Rounded Corners 130"/>
              <p:cNvSpPr/>
              <p:nvPr/>
            </p:nvSpPr>
            <p:spPr>
              <a:xfrm>
                <a:off x="6866075" y="2526600"/>
                <a:ext cx="1562171" cy="272008"/>
              </a:xfrm>
              <a:prstGeom prst="roundRect">
                <a:avLst/>
              </a:prstGeom>
              <a:solidFill>
                <a:srgbClr val="F2F2F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7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RIDER MANAGEMENT</a:t>
                </a:r>
              </a:p>
            </p:txBody>
          </p:sp>
        </p:grpSp>
        <p:sp>
          <p:nvSpPr>
            <p:cNvPr id="151" name="Rectangle: Rounded Corners 150"/>
            <p:cNvSpPr/>
            <p:nvPr/>
          </p:nvSpPr>
          <p:spPr>
            <a:xfrm>
              <a:off x="5994178" y="3967792"/>
              <a:ext cx="226383" cy="23461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2869611" y="3424812"/>
            <a:ext cx="1562171" cy="1303582"/>
            <a:chOff x="3208133" y="3640386"/>
            <a:chExt cx="1562171" cy="1303582"/>
          </a:xfrm>
        </p:grpSpPr>
        <p:grpSp>
          <p:nvGrpSpPr>
            <p:cNvPr id="99" name="Group 98"/>
            <p:cNvGrpSpPr/>
            <p:nvPr/>
          </p:nvGrpSpPr>
          <p:grpSpPr>
            <a:xfrm>
              <a:off x="3208133" y="3640386"/>
              <a:ext cx="1562171" cy="1303582"/>
              <a:chOff x="6866075" y="1495026"/>
              <a:chExt cx="1562171" cy="1303582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7158694" y="1495026"/>
                <a:ext cx="874892" cy="889575"/>
                <a:chOff x="4487683" y="2271063"/>
                <a:chExt cx="874892" cy="889575"/>
              </a:xfrm>
            </p:grpSpPr>
            <p:sp>
              <p:nvSpPr>
                <p:cNvPr id="104" name="Parallelogram 22"/>
                <p:cNvSpPr/>
                <p:nvPr/>
              </p:nvSpPr>
              <p:spPr>
                <a:xfrm rot="1800000" flipH="1">
                  <a:off x="4487683" y="2594089"/>
                  <a:ext cx="626295" cy="428240"/>
                </a:xfrm>
                <a:custGeom>
                  <a:avLst/>
                  <a:gdLst>
                    <a:gd name="connsiteX0" fmla="*/ 0 w 620754"/>
                    <a:gd name="connsiteY0" fmla="*/ 417865 h 417865"/>
                    <a:gd name="connsiteX1" fmla="*/ 243294 w 620754"/>
                    <a:gd name="connsiteY1" fmla="*/ 0 h 417865"/>
                    <a:gd name="connsiteX2" fmla="*/ 620754 w 620754"/>
                    <a:gd name="connsiteY2" fmla="*/ 0 h 417865"/>
                    <a:gd name="connsiteX3" fmla="*/ 377460 w 620754"/>
                    <a:gd name="connsiteY3" fmla="*/ 417865 h 417865"/>
                    <a:gd name="connsiteX4" fmla="*/ 0 w 620754"/>
                    <a:gd name="connsiteY4" fmla="*/ 417865 h 417865"/>
                    <a:gd name="connsiteX0" fmla="*/ 0 w 622964"/>
                    <a:gd name="connsiteY0" fmla="*/ 417865 h 417865"/>
                    <a:gd name="connsiteX1" fmla="*/ 243294 w 622964"/>
                    <a:gd name="connsiteY1" fmla="*/ 0 h 417865"/>
                    <a:gd name="connsiteX2" fmla="*/ 622964 w 622964"/>
                    <a:gd name="connsiteY2" fmla="*/ 34272 h 417865"/>
                    <a:gd name="connsiteX3" fmla="*/ 377460 w 622964"/>
                    <a:gd name="connsiteY3" fmla="*/ 417865 h 417865"/>
                    <a:gd name="connsiteX4" fmla="*/ 0 w 622964"/>
                    <a:gd name="connsiteY4" fmla="*/ 417865 h 417865"/>
                    <a:gd name="connsiteX0" fmla="*/ 0 w 622964"/>
                    <a:gd name="connsiteY0" fmla="*/ 417865 h 429771"/>
                    <a:gd name="connsiteX1" fmla="*/ 243294 w 622964"/>
                    <a:gd name="connsiteY1" fmla="*/ 0 h 429771"/>
                    <a:gd name="connsiteX2" fmla="*/ 622964 w 622964"/>
                    <a:gd name="connsiteY2" fmla="*/ 34272 h 429771"/>
                    <a:gd name="connsiteX3" fmla="*/ 398082 w 622964"/>
                    <a:gd name="connsiteY3" fmla="*/ 429771 h 429771"/>
                    <a:gd name="connsiteX4" fmla="*/ 0 w 622964"/>
                    <a:gd name="connsiteY4" fmla="*/ 417865 h 429771"/>
                    <a:gd name="connsiteX0" fmla="*/ 0 w 626295"/>
                    <a:gd name="connsiteY0" fmla="*/ 414109 h 429771"/>
                    <a:gd name="connsiteX1" fmla="*/ 246625 w 626295"/>
                    <a:gd name="connsiteY1" fmla="*/ 0 h 429771"/>
                    <a:gd name="connsiteX2" fmla="*/ 626295 w 626295"/>
                    <a:gd name="connsiteY2" fmla="*/ 34272 h 429771"/>
                    <a:gd name="connsiteX3" fmla="*/ 401413 w 626295"/>
                    <a:gd name="connsiteY3" fmla="*/ 429771 h 429771"/>
                    <a:gd name="connsiteX4" fmla="*/ 0 w 626295"/>
                    <a:gd name="connsiteY4" fmla="*/ 414109 h 429771"/>
                    <a:gd name="connsiteX0" fmla="*/ 0 w 626295"/>
                    <a:gd name="connsiteY0" fmla="*/ 402742 h 418404"/>
                    <a:gd name="connsiteX1" fmla="*/ 234563 w 626295"/>
                    <a:gd name="connsiteY1" fmla="*/ 0 h 418404"/>
                    <a:gd name="connsiteX2" fmla="*/ 626295 w 626295"/>
                    <a:gd name="connsiteY2" fmla="*/ 22905 h 418404"/>
                    <a:gd name="connsiteX3" fmla="*/ 401413 w 626295"/>
                    <a:gd name="connsiteY3" fmla="*/ 418404 h 418404"/>
                    <a:gd name="connsiteX4" fmla="*/ 0 w 626295"/>
                    <a:gd name="connsiteY4" fmla="*/ 402742 h 418404"/>
                    <a:gd name="connsiteX0" fmla="*/ 0 w 626295"/>
                    <a:gd name="connsiteY0" fmla="*/ 412578 h 428240"/>
                    <a:gd name="connsiteX1" fmla="*/ 236576 w 626295"/>
                    <a:gd name="connsiteY1" fmla="*/ 0 h 428240"/>
                    <a:gd name="connsiteX2" fmla="*/ 626295 w 626295"/>
                    <a:gd name="connsiteY2" fmla="*/ 32741 h 428240"/>
                    <a:gd name="connsiteX3" fmla="*/ 401413 w 626295"/>
                    <a:gd name="connsiteY3" fmla="*/ 428240 h 428240"/>
                    <a:gd name="connsiteX4" fmla="*/ 0 w 626295"/>
                    <a:gd name="connsiteY4" fmla="*/ 412578 h 42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6295" h="428240">
                      <a:moveTo>
                        <a:pt x="0" y="412578"/>
                      </a:moveTo>
                      <a:lnTo>
                        <a:pt x="236576" y="0"/>
                      </a:lnTo>
                      <a:lnTo>
                        <a:pt x="626295" y="32741"/>
                      </a:lnTo>
                      <a:lnTo>
                        <a:pt x="401413" y="428240"/>
                      </a:lnTo>
                      <a:lnTo>
                        <a:pt x="0" y="412578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5" name="Hexagon 104"/>
                <p:cNvSpPr/>
                <p:nvPr/>
              </p:nvSpPr>
              <p:spPr>
                <a:xfrm rot="5400000">
                  <a:off x="4531363" y="2332413"/>
                  <a:ext cx="889575" cy="766875"/>
                </a:xfrm>
                <a:prstGeom prst="hexagon">
                  <a:avLst/>
                </a:prstGeom>
                <a:noFill/>
                <a:ln w="5715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6" name="Hexagon 105"/>
                <p:cNvSpPr/>
                <p:nvPr/>
              </p:nvSpPr>
              <p:spPr>
                <a:xfrm rot="5400000">
                  <a:off x="4790787" y="2072989"/>
                  <a:ext cx="373713" cy="769862"/>
                </a:xfrm>
                <a:prstGeom prst="hexagon">
                  <a:avLst>
                    <a:gd name="adj" fmla="val 50000"/>
                    <a:gd name="vf" fmla="val 115470"/>
                  </a:avLst>
                </a:prstGeom>
                <a:solidFill>
                  <a:srgbClr val="FF5050"/>
                </a:solidFill>
                <a:ln w="381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01" name="Rectangle: Rounded Corners 100"/>
              <p:cNvSpPr/>
              <p:nvPr/>
            </p:nvSpPr>
            <p:spPr>
              <a:xfrm>
                <a:off x="7938257" y="1822505"/>
                <a:ext cx="226383" cy="23461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2" name="Rectangle: Rounded Corners 101"/>
              <p:cNvSpPr/>
              <p:nvPr/>
            </p:nvSpPr>
            <p:spPr>
              <a:xfrm>
                <a:off x="6866075" y="2526600"/>
                <a:ext cx="1562171" cy="272008"/>
              </a:xfrm>
              <a:prstGeom prst="roundRect">
                <a:avLst/>
              </a:prstGeom>
              <a:solidFill>
                <a:srgbClr val="F2F2F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7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ORDER MANAGEMENT</a:t>
                </a:r>
              </a:p>
            </p:txBody>
          </p:sp>
        </p:grpSp>
        <p:sp>
          <p:nvSpPr>
            <p:cNvPr id="156" name="Rectangle: Rounded Corners 155"/>
            <p:cNvSpPr/>
            <p:nvPr/>
          </p:nvSpPr>
          <p:spPr>
            <a:xfrm>
              <a:off x="3464749" y="3967792"/>
              <a:ext cx="226383" cy="23461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9646916" y="486843"/>
            <a:ext cx="1562171" cy="1211675"/>
            <a:chOff x="9598995" y="417558"/>
            <a:chExt cx="1562171" cy="1211675"/>
          </a:xfrm>
        </p:grpSpPr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7545" y="417558"/>
              <a:ext cx="765072" cy="765072"/>
            </a:xfrm>
            <a:prstGeom prst="rect">
              <a:avLst/>
            </a:prstGeom>
          </p:spPr>
        </p:pic>
        <p:sp>
          <p:nvSpPr>
            <p:cNvPr id="160" name="Rectangle: Rounded Corners 159"/>
            <p:cNvSpPr/>
            <p:nvPr/>
          </p:nvSpPr>
          <p:spPr>
            <a:xfrm>
              <a:off x="9598995" y="1357225"/>
              <a:ext cx="1562171" cy="272008"/>
            </a:xfrm>
            <a:prstGeom prst="roundRect">
              <a:avLst/>
            </a:prstGeom>
            <a:solidFill>
              <a:srgbClr val="F2F2F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CUSTOMER SMARTPHONE</a:t>
              </a:r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729440" y="3448213"/>
            <a:ext cx="1648363" cy="425000"/>
            <a:chOff x="1729440" y="3654116"/>
            <a:chExt cx="1648363" cy="425000"/>
          </a:xfrm>
        </p:grpSpPr>
        <p:cxnSp>
          <p:nvCxnSpPr>
            <p:cNvPr id="155" name="Straight Connector 154"/>
            <p:cNvCxnSpPr>
              <a:stCxn id="107" idx="3"/>
              <a:endCxn id="156" idx="1"/>
            </p:cNvCxnSpPr>
            <p:nvPr/>
          </p:nvCxnSpPr>
          <p:spPr>
            <a:xfrm flipV="1">
              <a:off x="1801020" y="4069373"/>
              <a:ext cx="1325207" cy="9743"/>
            </a:xfrm>
            <a:prstGeom prst="line">
              <a:avLst/>
            </a:prstGeom>
            <a:ln w="19050">
              <a:solidFill>
                <a:srgbClr val="FF505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729440" y="3654116"/>
              <a:ext cx="16483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 </a:t>
              </a:r>
              <a:r>
                <a:rPr lang="en-GB" sz="1100" dirty="0">
                  <a:solidFill>
                    <a:srgbClr val="FF5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ORDER MADE</a:t>
              </a:r>
              <a:endParaRPr lang="en-GB" sz="1400" dirty="0">
                <a:solidFill>
                  <a:srgbClr val="FF505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652191" y="2111151"/>
            <a:ext cx="1777409" cy="1307606"/>
            <a:chOff x="3652191" y="2317054"/>
            <a:chExt cx="1777409" cy="1307606"/>
          </a:xfrm>
        </p:grpSpPr>
        <p:cxnSp>
          <p:nvCxnSpPr>
            <p:cNvPr id="125" name="Straight Connector 124"/>
            <p:cNvCxnSpPr>
              <a:stCxn id="106" idx="3"/>
              <a:endCxn id="121" idx="2"/>
            </p:cNvCxnSpPr>
            <p:nvPr/>
          </p:nvCxnSpPr>
          <p:spPr>
            <a:xfrm flipV="1">
              <a:off x="3652191" y="2317054"/>
              <a:ext cx="625" cy="1307606"/>
            </a:xfrm>
            <a:prstGeom prst="line">
              <a:avLst/>
            </a:prstGeom>
            <a:ln w="19050">
              <a:solidFill>
                <a:srgbClr val="FF505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3781237" y="2740355"/>
              <a:ext cx="16483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 </a:t>
              </a:r>
              <a:r>
                <a:rPr lang="en-GB" sz="1100" dirty="0">
                  <a:solidFill>
                    <a:srgbClr val="FF5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GET DETAILS</a:t>
              </a:r>
              <a:endParaRPr lang="en-GB" sz="1400" dirty="0">
                <a:solidFill>
                  <a:srgbClr val="FF505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4168176" y="3457780"/>
            <a:ext cx="1958453" cy="410252"/>
            <a:chOff x="4168176" y="3663683"/>
            <a:chExt cx="1958453" cy="410252"/>
          </a:xfrm>
        </p:grpSpPr>
        <p:cxnSp>
          <p:nvCxnSpPr>
            <p:cNvPr id="153" name="Straight Connector 152"/>
            <p:cNvCxnSpPr>
              <a:stCxn id="101" idx="3"/>
              <a:endCxn id="151" idx="1"/>
            </p:cNvCxnSpPr>
            <p:nvPr/>
          </p:nvCxnSpPr>
          <p:spPr>
            <a:xfrm>
              <a:off x="4168176" y="4069446"/>
              <a:ext cx="1406540" cy="4489"/>
            </a:xfrm>
            <a:prstGeom prst="line">
              <a:avLst/>
            </a:prstGeom>
            <a:ln w="19050">
              <a:solidFill>
                <a:srgbClr val="FF505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4201111" y="3663683"/>
              <a:ext cx="1925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 </a:t>
              </a:r>
              <a:r>
                <a:rPr lang="en-GB" sz="1100" dirty="0">
                  <a:solidFill>
                    <a:srgbClr val="FF5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CREATE DELIVERY</a:t>
              </a:r>
              <a:endParaRPr lang="en-GB" sz="1400" dirty="0">
                <a:solidFill>
                  <a:srgbClr val="FF505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093688" y="2104611"/>
            <a:ext cx="2036593" cy="1320202"/>
            <a:chOff x="6093688" y="2310514"/>
            <a:chExt cx="2036593" cy="1320202"/>
          </a:xfrm>
        </p:grpSpPr>
        <p:cxnSp>
          <p:nvCxnSpPr>
            <p:cNvPr id="154" name="Straight Connector 153"/>
            <p:cNvCxnSpPr>
              <a:stCxn id="135" idx="3"/>
              <a:endCxn id="147" idx="2"/>
            </p:cNvCxnSpPr>
            <p:nvPr/>
          </p:nvCxnSpPr>
          <p:spPr>
            <a:xfrm flipV="1">
              <a:off x="6093688" y="2310514"/>
              <a:ext cx="7161" cy="1320202"/>
            </a:xfrm>
            <a:prstGeom prst="line">
              <a:avLst/>
            </a:prstGeom>
            <a:ln w="19050">
              <a:solidFill>
                <a:srgbClr val="FF505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6204763" y="2752587"/>
              <a:ext cx="1925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 </a:t>
              </a:r>
              <a:r>
                <a:rPr lang="en-GB" sz="1100" dirty="0">
                  <a:solidFill>
                    <a:srgbClr val="FF5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ASSIGN RIDER</a:t>
              </a:r>
              <a:endParaRPr lang="en-GB" sz="1400" dirty="0">
                <a:solidFill>
                  <a:srgbClr val="FF505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6609673" y="3868190"/>
            <a:ext cx="2033931" cy="479736"/>
            <a:chOff x="6609673" y="4074093"/>
            <a:chExt cx="2033931" cy="479736"/>
          </a:xfrm>
        </p:grpSpPr>
        <p:cxnSp>
          <p:nvCxnSpPr>
            <p:cNvPr id="148" name="Straight Connector 147"/>
            <p:cNvCxnSpPr>
              <a:stCxn id="129" idx="3"/>
              <a:endCxn id="141" idx="1"/>
            </p:cNvCxnSpPr>
            <p:nvPr/>
          </p:nvCxnSpPr>
          <p:spPr>
            <a:xfrm flipV="1">
              <a:off x="6609673" y="4074093"/>
              <a:ext cx="636070" cy="1409"/>
            </a:xfrm>
            <a:prstGeom prst="line">
              <a:avLst/>
            </a:prstGeom>
            <a:ln w="19050">
              <a:solidFill>
                <a:srgbClr val="FF505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6718086" y="4246052"/>
              <a:ext cx="1925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 </a:t>
              </a:r>
              <a:r>
                <a:rPr lang="en-GB" sz="1100" dirty="0">
                  <a:solidFill>
                    <a:srgbClr val="FF5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CONFIRM DELIVERY</a:t>
              </a:r>
              <a:endParaRPr lang="en-GB" sz="1400" dirty="0">
                <a:solidFill>
                  <a:srgbClr val="FF505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9722542" y="2230409"/>
            <a:ext cx="1562171" cy="1303582"/>
            <a:chOff x="999107" y="753275"/>
            <a:chExt cx="1562171" cy="1303582"/>
          </a:xfrm>
        </p:grpSpPr>
        <p:grpSp>
          <p:nvGrpSpPr>
            <p:cNvPr id="174" name="Group 173"/>
            <p:cNvGrpSpPr/>
            <p:nvPr/>
          </p:nvGrpSpPr>
          <p:grpSpPr>
            <a:xfrm>
              <a:off x="999107" y="753275"/>
              <a:ext cx="1562171" cy="1303582"/>
              <a:chOff x="6866075" y="1495026"/>
              <a:chExt cx="1562171" cy="1303582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7158694" y="1495026"/>
                <a:ext cx="874892" cy="889575"/>
                <a:chOff x="4487683" y="2271063"/>
                <a:chExt cx="874892" cy="889575"/>
              </a:xfrm>
            </p:grpSpPr>
            <p:sp>
              <p:nvSpPr>
                <p:cNvPr id="178" name="Parallelogram 22"/>
                <p:cNvSpPr/>
                <p:nvPr/>
              </p:nvSpPr>
              <p:spPr>
                <a:xfrm rot="1800000" flipH="1">
                  <a:off x="4487683" y="2594089"/>
                  <a:ext cx="626295" cy="428240"/>
                </a:xfrm>
                <a:custGeom>
                  <a:avLst/>
                  <a:gdLst>
                    <a:gd name="connsiteX0" fmla="*/ 0 w 620754"/>
                    <a:gd name="connsiteY0" fmla="*/ 417865 h 417865"/>
                    <a:gd name="connsiteX1" fmla="*/ 243294 w 620754"/>
                    <a:gd name="connsiteY1" fmla="*/ 0 h 417865"/>
                    <a:gd name="connsiteX2" fmla="*/ 620754 w 620754"/>
                    <a:gd name="connsiteY2" fmla="*/ 0 h 417865"/>
                    <a:gd name="connsiteX3" fmla="*/ 377460 w 620754"/>
                    <a:gd name="connsiteY3" fmla="*/ 417865 h 417865"/>
                    <a:gd name="connsiteX4" fmla="*/ 0 w 620754"/>
                    <a:gd name="connsiteY4" fmla="*/ 417865 h 417865"/>
                    <a:gd name="connsiteX0" fmla="*/ 0 w 622964"/>
                    <a:gd name="connsiteY0" fmla="*/ 417865 h 417865"/>
                    <a:gd name="connsiteX1" fmla="*/ 243294 w 622964"/>
                    <a:gd name="connsiteY1" fmla="*/ 0 h 417865"/>
                    <a:gd name="connsiteX2" fmla="*/ 622964 w 622964"/>
                    <a:gd name="connsiteY2" fmla="*/ 34272 h 417865"/>
                    <a:gd name="connsiteX3" fmla="*/ 377460 w 622964"/>
                    <a:gd name="connsiteY3" fmla="*/ 417865 h 417865"/>
                    <a:gd name="connsiteX4" fmla="*/ 0 w 622964"/>
                    <a:gd name="connsiteY4" fmla="*/ 417865 h 417865"/>
                    <a:gd name="connsiteX0" fmla="*/ 0 w 622964"/>
                    <a:gd name="connsiteY0" fmla="*/ 417865 h 429771"/>
                    <a:gd name="connsiteX1" fmla="*/ 243294 w 622964"/>
                    <a:gd name="connsiteY1" fmla="*/ 0 h 429771"/>
                    <a:gd name="connsiteX2" fmla="*/ 622964 w 622964"/>
                    <a:gd name="connsiteY2" fmla="*/ 34272 h 429771"/>
                    <a:gd name="connsiteX3" fmla="*/ 398082 w 622964"/>
                    <a:gd name="connsiteY3" fmla="*/ 429771 h 429771"/>
                    <a:gd name="connsiteX4" fmla="*/ 0 w 622964"/>
                    <a:gd name="connsiteY4" fmla="*/ 417865 h 429771"/>
                    <a:gd name="connsiteX0" fmla="*/ 0 w 626295"/>
                    <a:gd name="connsiteY0" fmla="*/ 414109 h 429771"/>
                    <a:gd name="connsiteX1" fmla="*/ 246625 w 626295"/>
                    <a:gd name="connsiteY1" fmla="*/ 0 h 429771"/>
                    <a:gd name="connsiteX2" fmla="*/ 626295 w 626295"/>
                    <a:gd name="connsiteY2" fmla="*/ 34272 h 429771"/>
                    <a:gd name="connsiteX3" fmla="*/ 401413 w 626295"/>
                    <a:gd name="connsiteY3" fmla="*/ 429771 h 429771"/>
                    <a:gd name="connsiteX4" fmla="*/ 0 w 626295"/>
                    <a:gd name="connsiteY4" fmla="*/ 414109 h 429771"/>
                    <a:gd name="connsiteX0" fmla="*/ 0 w 626295"/>
                    <a:gd name="connsiteY0" fmla="*/ 402742 h 418404"/>
                    <a:gd name="connsiteX1" fmla="*/ 234563 w 626295"/>
                    <a:gd name="connsiteY1" fmla="*/ 0 h 418404"/>
                    <a:gd name="connsiteX2" fmla="*/ 626295 w 626295"/>
                    <a:gd name="connsiteY2" fmla="*/ 22905 h 418404"/>
                    <a:gd name="connsiteX3" fmla="*/ 401413 w 626295"/>
                    <a:gd name="connsiteY3" fmla="*/ 418404 h 418404"/>
                    <a:gd name="connsiteX4" fmla="*/ 0 w 626295"/>
                    <a:gd name="connsiteY4" fmla="*/ 402742 h 418404"/>
                    <a:gd name="connsiteX0" fmla="*/ 0 w 626295"/>
                    <a:gd name="connsiteY0" fmla="*/ 412578 h 428240"/>
                    <a:gd name="connsiteX1" fmla="*/ 236576 w 626295"/>
                    <a:gd name="connsiteY1" fmla="*/ 0 h 428240"/>
                    <a:gd name="connsiteX2" fmla="*/ 626295 w 626295"/>
                    <a:gd name="connsiteY2" fmla="*/ 32741 h 428240"/>
                    <a:gd name="connsiteX3" fmla="*/ 401413 w 626295"/>
                    <a:gd name="connsiteY3" fmla="*/ 428240 h 428240"/>
                    <a:gd name="connsiteX4" fmla="*/ 0 w 626295"/>
                    <a:gd name="connsiteY4" fmla="*/ 412578 h 42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6295" h="428240">
                      <a:moveTo>
                        <a:pt x="0" y="412578"/>
                      </a:moveTo>
                      <a:lnTo>
                        <a:pt x="236576" y="0"/>
                      </a:lnTo>
                      <a:lnTo>
                        <a:pt x="626295" y="32741"/>
                      </a:lnTo>
                      <a:lnTo>
                        <a:pt x="401413" y="428240"/>
                      </a:lnTo>
                      <a:lnTo>
                        <a:pt x="0" y="412578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0" name="Hexagon 179"/>
                <p:cNvSpPr/>
                <p:nvPr/>
              </p:nvSpPr>
              <p:spPr>
                <a:xfrm rot="5400000">
                  <a:off x="4531363" y="2332413"/>
                  <a:ext cx="889575" cy="766875"/>
                </a:xfrm>
                <a:prstGeom prst="hexagon">
                  <a:avLst/>
                </a:prstGeom>
                <a:noFill/>
                <a:ln w="5715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2" name="Hexagon 181"/>
                <p:cNvSpPr/>
                <p:nvPr/>
              </p:nvSpPr>
              <p:spPr>
                <a:xfrm rot="5400000">
                  <a:off x="4790787" y="2072989"/>
                  <a:ext cx="373713" cy="769862"/>
                </a:xfrm>
                <a:prstGeom prst="hexagon">
                  <a:avLst>
                    <a:gd name="adj" fmla="val 50000"/>
                    <a:gd name="vf" fmla="val 115470"/>
                  </a:avLst>
                </a:prstGeom>
                <a:solidFill>
                  <a:srgbClr val="FF5050"/>
                </a:solidFill>
                <a:ln w="381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77" name="Rectangle: Rounded Corners 176"/>
              <p:cNvSpPr/>
              <p:nvPr/>
            </p:nvSpPr>
            <p:spPr>
              <a:xfrm>
                <a:off x="6866075" y="2526600"/>
                <a:ext cx="1562171" cy="272008"/>
              </a:xfrm>
              <a:prstGeom prst="roundRect">
                <a:avLst/>
              </a:prstGeom>
              <a:solidFill>
                <a:srgbClr val="F2F2F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7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THE KITCHEN</a:t>
                </a:r>
              </a:p>
            </p:txBody>
          </p:sp>
        </p:grpSp>
        <p:sp>
          <p:nvSpPr>
            <p:cNvPr id="213" name="Oval 212"/>
            <p:cNvSpPr/>
            <p:nvPr/>
          </p:nvSpPr>
          <p:spPr>
            <a:xfrm>
              <a:off x="1688759" y="965152"/>
              <a:ext cx="194635" cy="1104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1780192" y="1086352"/>
              <a:ext cx="361346" cy="174521"/>
            </a:xfrm>
            <a:prstGeom prst="line">
              <a:avLst/>
            </a:prstGeom>
            <a:ln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182" idx="0"/>
              <a:endCxn id="180" idx="0"/>
            </p:cNvCxnSpPr>
            <p:nvPr/>
          </p:nvCxnSpPr>
          <p:spPr>
            <a:xfrm flipH="1">
              <a:off x="1780193" y="1126989"/>
              <a:ext cx="1494" cy="515861"/>
            </a:xfrm>
            <a:prstGeom prst="line">
              <a:avLst/>
            </a:prstGeom>
            <a:ln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1742262" y="1209543"/>
              <a:ext cx="438438" cy="279311"/>
              <a:chOff x="1742262" y="1224362"/>
              <a:chExt cx="438438" cy="279311"/>
            </a:xfrm>
          </p:grpSpPr>
          <p:sp>
            <p:nvSpPr>
              <p:cNvPr id="221" name="Parallelogram 22"/>
              <p:cNvSpPr/>
              <p:nvPr/>
            </p:nvSpPr>
            <p:spPr>
              <a:xfrm rot="19800000">
                <a:off x="1742262" y="1255736"/>
                <a:ext cx="362604" cy="247937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6295" h="428240">
                    <a:moveTo>
                      <a:pt x="0" y="412578"/>
                    </a:moveTo>
                    <a:lnTo>
                      <a:pt x="236576" y="0"/>
                    </a:lnTo>
                    <a:lnTo>
                      <a:pt x="626295" y="32741"/>
                    </a:lnTo>
                    <a:lnTo>
                      <a:pt x="401413" y="428240"/>
                    </a:lnTo>
                    <a:lnTo>
                      <a:pt x="0" y="412578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2" name="Parallelogram 22"/>
              <p:cNvSpPr/>
              <p:nvPr/>
            </p:nvSpPr>
            <p:spPr>
              <a:xfrm rot="19800000">
                <a:off x="1805265" y="1224362"/>
                <a:ext cx="375435" cy="247937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  <a:gd name="connsiteX0" fmla="*/ 0 w 648457"/>
                  <a:gd name="connsiteY0" fmla="*/ 399782 h 428240"/>
                  <a:gd name="connsiteX1" fmla="*/ 258738 w 648457"/>
                  <a:gd name="connsiteY1" fmla="*/ 0 h 428240"/>
                  <a:gd name="connsiteX2" fmla="*/ 648457 w 648457"/>
                  <a:gd name="connsiteY2" fmla="*/ 32741 h 428240"/>
                  <a:gd name="connsiteX3" fmla="*/ 423575 w 648457"/>
                  <a:gd name="connsiteY3" fmla="*/ 428240 h 428240"/>
                  <a:gd name="connsiteX4" fmla="*/ 0 w 648457"/>
                  <a:gd name="connsiteY4" fmla="*/ 399782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457" h="428240">
                    <a:moveTo>
                      <a:pt x="0" y="399782"/>
                    </a:moveTo>
                    <a:lnTo>
                      <a:pt x="258738" y="0"/>
                    </a:lnTo>
                    <a:lnTo>
                      <a:pt x="648457" y="32741"/>
                    </a:lnTo>
                    <a:lnTo>
                      <a:pt x="423575" y="428240"/>
                    </a:lnTo>
                    <a:lnTo>
                      <a:pt x="0" y="399782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23" name="Oval 222"/>
            <p:cNvSpPr/>
            <p:nvPr/>
          </p:nvSpPr>
          <p:spPr>
            <a:xfrm>
              <a:off x="1885810" y="876115"/>
              <a:ext cx="194635" cy="1104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1496223" y="876049"/>
              <a:ext cx="194635" cy="1104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1693274" y="787012"/>
              <a:ext cx="194635" cy="1104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1811628" y="1150752"/>
              <a:ext cx="71766" cy="45719"/>
              <a:chOff x="1742262" y="1224362"/>
              <a:chExt cx="438438" cy="279311"/>
            </a:xfrm>
          </p:grpSpPr>
          <p:sp>
            <p:nvSpPr>
              <p:cNvPr id="227" name="Parallelogram 22"/>
              <p:cNvSpPr/>
              <p:nvPr/>
            </p:nvSpPr>
            <p:spPr>
              <a:xfrm rot="19800000">
                <a:off x="1742262" y="1255736"/>
                <a:ext cx="362604" cy="247937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6295" h="428240">
                    <a:moveTo>
                      <a:pt x="0" y="412578"/>
                    </a:moveTo>
                    <a:lnTo>
                      <a:pt x="236576" y="0"/>
                    </a:lnTo>
                    <a:lnTo>
                      <a:pt x="626295" y="32741"/>
                    </a:lnTo>
                    <a:lnTo>
                      <a:pt x="401413" y="428240"/>
                    </a:lnTo>
                    <a:lnTo>
                      <a:pt x="0" y="412578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8" name="Parallelogram 22"/>
              <p:cNvSpPr/>
              <p:nvPr/>
            </p:nvSpPr>
            <p:spPr>
              <a:xfrm rot="19800000">
                <a:off x="1805265" y="1224362"/>
                <a:ext cx="375435" cy="247937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  <a:gd name="connsiteX0" fmla="*/ 0 w 648457"/>
                  <a:gd name="connsiteY0" fmla="*/ 399782 h 428240"/>
                  <a:gd name="connsiteX1" fmla="*/ 258738 w 648457"/>
                  <a:gd name="connsiteY1" fmla="*/ 0 h 428240"/>
                  <a:gd name="connsiteX2" fmla="*/ 648457 w 648457"/>
                  <a:gd name="connsiteY2" fmla="*/ 32741 h 428240"/>
                  <a:gd name="connsiteX3" fmla="*/ 423575 w 648457"/>
                  <a:gd name="connsiteY3" fmla="*/ 428240 h 428240"/>
                  <a:gd name="connsiteX4" fmla="*/ 0 w 648457"/>
                  <a:gd name="connsiteY4" fmla="*/ 399782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457" h="428240">
                    <a:moveTo>
                      <a:pt x="0" y="399782"/>
                    </a:moveTo>
                    <a:lnTo>
                      <a:pt x="258738" y="0"/>
                    </a:lnTo>
                    <a:lnTo>
                      <a:pt x="648457" y="32741"/>
                    </a:lnTo>
                    <a:lnTo>
                      <a:pt x="423575" y="428240"/>
                    </a:lnTo>
                    <a:lnTo>
                      <a:pt x="0" y="399782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1877152" y="1119194"/>
              <a:ext cx="71766" cy="45719"/>
              <a:chOff x="1742262" y="1224362"/>
              <a:chExt cx="438438" cy="279311"/>
            </a:xfrm>
          </p:grpSpPr>
          <p:sp>
            <p:nvSpPr>
              <p:cNvPr id="230" name="Parallelogram 22"/>
              <p:cNvSpPr/>
              <p:nvPr/>
            </p:nvSpPr>
            <p:spPr>
              <a:xfrm rot="19800000">
                <a:off x="1742262" y="1255736"/>
                <a:ext cx="362604" cy="247937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6295" h="428240">
                    <a:moveTo>
                      <a:pt x="0" y="412578"/>
                    </a:moveTo>
                    <a:lnTo>
                      <a:pt x="236576" y="0"/>
                    </a:lnTo>
                    <a:lnTo>
                      <a:pt x="626295" y="32741"/>
                    </a:lnTo>
                    <a:lnTo>
                      <a:pt x="401413" y="428240"/>
                    </a:lnTo>
                    <a:lnTo>
                      <a:pt x="0" y="412578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1" name="Parallelogram 22"/>
              <p:cNvSpPr/>
              <p:nvPr/>
            </p:nvSpPr>
            <p:spPr>
              <a:xfrm rot="19800000">
                <a:off x="1805265" y="1224362"/>
                <a:ext cx="375435" cy="247937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  <a:gd name="connsiteX0" fmla="*/ 0 w 648457"/>
                  <a:gd name="connsiteY0" fmla="*/ 399782 h 428240"/>
                  <a:gd name="connsiteX1" fmla="*/ 258738 w 648457"/>
                  <a:gd name="connsiteY1" fmla="*/ 0 h 428240"/>
                  <a:gd name="connsiteX2" fmla="*/ 648457 w 648457"/>
                  <a:gd name="connsiteY2" fmla="*/ 32741 h 428240"/>
                  <a:gd name="connsiteX3" fmla="*/ 423575 w 648457"/>
                  <a:gd name="connsiteY3" fmla="*/ 428240 h 428240"/>
                  <a:gd name="connsiteX4" fmla="*/ 0 w 648457"/>
                  <a:gd name="connsiteY4" fmla="*/ 399782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457" h="428240">
                    <a:moveTo>
                      <a:pt x="0" y="399782"/>
                    </a:moveTo>
                    <a:lnTo>
                      <a:pt x="258738" y="0"/>
                    </a:lnTo>
                    <a:lnTo>
                      <a:pt x="648457" y="32741"/>
                    </a:lnTo>
                    <a:lnTo>
                      <a:pt x="423575" y="428240"/>
                    </a:lnTo>
                    <a:lnTo>
                      <a:pt x="0" y="399782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1944524" y="1087557"/>
              <a:ext cx="71766" cy="45719"/>
              <a:chOff x="1742262" y="1224362"/>
              <a:chExt cx="438438" cy="279311"/>
            </a:xfrm>
          </p:grpSpPr>
          <p:sp>
            <p:nvSpPr>
              <p:cNvPr id="233" name="Parallelogram 22"/>
              <p:cNvSpPr/>
              <p:nvPr/>
            </p:nvSpPr>
            <p:spPr>
              <a:xfrm rot="19800000">
                <a:off x="1742262" y="1255736"/>
                <a:ext cx="362604" cy="247937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6295" h="428240">
                    <a:moveTo>
                      <a:pt x="0" y="412578"/>
                    </a:moveTo>
                    <a:lnTo>
                      <a:pt x="236576" y="0"/>
                    </a:lnTo>
                    <a:lnTo>
                      <a:pt x="626295" y="32741"/>
                    </a:lnTo>
                    <a:lnTo>
                      <a:pt x="401413" y="428240"/>
                    </a:lnTo>
                    <a:lnTo>
                      <a:pt x="0" y="412578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4" name="Parallelogram 22"/>
              <p:cNvSpPr/>
              <p:nvPr/>
            </p:nvSpPr>
            <p:spPr>
              <a:xfrm rot="19800000">
                <a:off x="1805265" y="1224362"/>
                <a:ext cx="375435" cy="247937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  <a:gd name="connsiteX0" fmla="*/ 0 w 648457"/>
                  <a:gd name="connsiteY0" fmla="*/ 399782 h 428240"/>
                  <a:gd name="connsiteX1" fmla="*/ 258738 w 648457"/>
                  <a:gd name="connsiteY1" fmla="*/ 0 h 428240"/>
                  <a:gd name="connsiteX2" fmla="*/ 648457 w 648457"/>
                  <a:gd name="connsiteY2" fmla="*/ 32741 h 428240"/>
                  <a:gd name="connsiteX3" fmla="*/ 423575 w 648457"/>
                  <a:gd name="connsiteY3" fmla="*/ 428240 h 428240"/>
                  <a:gd name="connsiteX4" fmla="*/ 0 w 648457"/>
                  <a:gd name="connsiteY4" fmla="*/ 399782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457" h="428240">
                    <a:moveTo>
                      <a:pt x="0" y="399782"/>
                    </a:moveTo>
                    <a:lnTo>
                      <a:pt x="258738" y="0"/>
                    </a:lnTo>
                    <a:lnTo>
                      <a:pt x="648457" y="32741"/>
                    </a:lnTo>
                    <a:lnTo>
                      <a:pt x="423575" y="428240"/>
                    </a:lnTo>
                    <a:lnTo>
                      <a:pt x="0" y="399782"/>
                    </a:ln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256" name="Group 255"/>
          <p:cNvGrpSpPr/>
          <p:nvPr/>
        </p:nvGrpSpPr>
        <p:grpSpPr>
          <a:xfrm>
            <a:off x="9702597" y="4091033"/>
            <a:ext cx="1562171" cy="1220261"/>
            <a:chOff x="8261206" y="4433057"/>
            <a:chExt cx="1562171" cy="1220261"/>
          </a:xfrm>
        </p:grpSpPr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506" y="4433057"/>
              <a:ext cx="765072" cy="765072"/>
            </a:xfrm>
            <a:prstGeom prst="rect">
              <a:avLst/>
            </a:prstGeom>
          </p:spPr>
        </p:pic>
        <p:sp>
          <p:nvSpPr>
            <p:cNvPr id="258" name="Rectangle: Rounded Corners 257"/>
            <p:cNvSpPr/>
            <p:nvPr/>
          </p:nvSpPr>
          <p:spPr>
            <a:xfrm>
              <a:off x="8261206" y="5381310"/>
              <a:ext cx="1562171" cy="272008"/>
            </a:xfrm>
            <a:prstGeom prst="roundRect">
              <a:avLst/>
            </a:prstGeom>
            <a:solidFill>
              <a:srgbClr val="F2F2F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RIDER SMARTPHONE</a:t>
              </a: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7387600" y="1556458"/>
            <a:ext cx="2334942" cy="3612776"/>
            <a:chOff x="7387600" y="1762361"/>
            <a:chExt cx="2334942" cy="3612776"/>
          </a:xfrm>
        </p:grpSpPr>
        <p:grpSp>
          <p:nvGrpSpPr>
            <p:cNvPr id="255" name="Group 254"/>
            <p:cNvGrpSpPr/>
            <p:nvPr/>
          </p:nvGrpSpPr>
          <p:grpSpPr>
            <a:xfrm>
              <a:off x="7387600" y="1762361"/>
              <a:ext cx="2259316" cy="1588941"/>
              <a:chOff x="7387600" y="1762361"/>
              <a:chExt cx="2259316" cy="1588941"/>
            </a:xfrm>
          </p:grpSpPr>
          <p:cxnSp>
            <p:nvCxnSpPr>
              <p:cNvPr id="161" name="Straight Connector 160"/>
              <p:cNvCxnSpPr>
                <a:stCxn id="140" idx="3"/>
                <a:endCxn id="160" idx="1"/>
              </p:cNvCxnSpPr>
              <p:nvPr/>
            </p:nvCxnSpPr>
            <p:spPr>
              <a:xfrm flipV="1">
                <a:off x="8544308" y="1762361"/>
                <a:ext cx="1102608" cy="1588941"/>
              </a:xfrm>
              <a:prstGeom prst="line">
                <a:avLst/>
              </a:prstGeom>
              <a:ln w="19050">
                <a:solidFill>
                  <a:srgbClr val="FF5050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7387600" y="2470167"/>
                <a:ext cx="19255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6 </a:t>
                </a:r>
                <a:r>
                  <a:rPr lang="en-GB" sz="1100" dirty="0">
                    <a:solidFill>
                      <a:srgbClr val="FF505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NOTIFY ACTORS</a:t>
                </a:r>
                <a:endParaRPr lang="en-GB" sz="1400" dirty="0">
                  <a:solidFill>
                    <a:srgbClr val="FF5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cxnSp>
          <p:nvCxnSpPr>
            <p:cNvPr id="235" name="Straight Connector 234"/>
            <p:cNvCxnSpPr>
              <a:stCxn id="140" idx="3"/>
              <a:endCxn id="177" idx="1"/>
            </p:cNvCxnSpPr>
            <p:nvPr/>
          </p:nvCxnSpPr>
          <p:spPr>
            <a:xfrm>
              <a:off x="8544308" y="3351302"/>
              <a:ext cx="1178234" cy="246532"/>
            </a:xfrm>
            <a:prstGeom prst="line">
              <a:avLst/>
            </a:prstGeom>
            <a:ln w="19050">
              <a:solidFill>
                <a:srgbClr val="FF505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140" idx="3"/>
              <a:endCxn id="258" idx="1"/>
            </p:cNvCxnSpPr>
            <p:nvPr/>
          </p:nvCxnSpPr>
          <p:spPr>
            <a:xfrm>
              <a:off x="8544308" y="3351302"/>
              <a:ext cx="1158289" cy="2023835"/>
            </a:xfrm>
            <a:prstGeom prst="line">
              <a:avLst/>
            </a:prstGeom>
            <a:ln w="19050">
              <a:solidFill>
                <a:srgbClr val="FF505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Group 304"/>
          <p:cNvGrpSpPr/>
          <p:nvPr/>
        </p:nvGrpSpPr>
        <p:grpSpPr>
          <a:xfrm>
            <a:off x="1676129" y="801760"/>
            <a:ext cx="1563289" cy="853718"/>
            <a:chOff x="1676129" y="801760"/>
            <a:chExt cx="1563289" cy="853718"/>
          </a:xfrm>
        </p:grpSpPr>
        <p:grpSp>
          <p:nvGrpSpPr>
            <p:cNvPr id="281" name="Group 280"/>
            <p:cNvGrpSpPr/>
            <p:nvPr/>
          </p:nvGrpSpPr>
          <p:grpSpPr>
            <a:xfrm>
              <a:off x="1676129" y="801760"/>
              <a:ext cx="563173" cy="853718"/>
              <a:chOff x="1538440" y="1285241"/>
              <a:chExt cx="563173" cy="853718"/>
            </a:xfrm>
          </p:grpSpPr>
          <p:sp>
            <p:nvSpPr>
              <p:cNvPr id="271" name="Rectangle: Rounded Corners 270"/>
              <p:cNvSpPr/>
              <p:nvPr/>
            </p:nvSpPr>
            <p:spPr>
              <a:xfrm>
                <a:off x="1538440" y="1361291"/>
                <a:ext cx="563173" cy="660781"/>
              </a:xfrm>
              <a:prstGeom prst="roundRect">
                <a:avLst/>
              </a:prstGeom>
              <a:noFill/>
              <a:ln w="571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1538440" y="1796845"/>
                <a:ext cx="563173" cy="34211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2" name="Rectangle: Rounded Corners 271"/>
              <p:cNvSpPr/>
              <p:nvPr/>
            </p:nvSpPr>
            <p:spPr>
              <a:xfrm>
                <a:off x="1568175" y="1367985"/>
                <a:ext cx="502445" cy="654086"/>
              </a:xfrm>
              <a:prstGeom prst="round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77" name="Group 276"/>
              <p:cNvGrpSpPr/>
              <p:nvPr/>
            </p:nvGrpSpPr>
            <p:grpSpPr>
              <a:xfrm>
                <a:off x="1563451" y="1460630"/>
                <a:ext cx="272362" cy="651800"/>
                <a:chOff x="1563451" y="1460630"/>
                <a:chExt cx="272362" cy="651800"/>
              </a:xfrm>
              <a:solidFill>
                <a:srgbClr val="F2F2F2"/>
              </a:solidFill>
            </p:grpSpPr>
            <p:sp>
              <p:nvSpPr>
                <p:cNvPr id="275" name="Rectangle: Rounded Corners 274"/>
                <p:cNvSpPr/>
                <p:nvPr/>
              </p:nvSpPr>
              <p:spPr>
                <a:xfrm>
                  <a:off x="1565339" y="1460630"/>
                  <a:ext cx="268916" cy="529167"/>
                </a:xfrm>
                <a:prstGeom prst="roundRect">
                  <a:avLst/>
                </a:pr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>
                  <a:off x="1563451" y="1787087"/>
                  <a:ext cx="272362" cy="325343"/>
                </a:xfrm>
                <a:custGeom>
                  <a:avLst/>
                  <a:gdLst>
                    <a:gd name="connsiteX0" fmla="*/ 0 w 544097"/>
                    <a:gd name="connsiteY0" fmla="*/ 160969 h 321938"/>
                    <a:gd name="connsiteX1" fmla="*/ 272049 w 544097"/>
                    <a:gd name="connsiteY1" fmla="*/ 0 h 321938"/>
                    <a:gd name="connsiteX2" fmla="*/ 544098 w 544097"/>
                    <a:gd name="connsiteY2" fmla="*/ 160969 h 321938"/>
                    <a:gd name="connsiteX3" fmla="*/ 272049 w 544097"/>
                    <a:gd name="connsiteY3" fmla="*/ 321938 h 321938"/>
                    <a:gd name="connsiteX4" fmla="*/ 0 w 544097"/>
                    <a:gd name="connsiteY4" fmla="*/ 160969 h 321938"/>
                    <a:gd name="connsiteX0" fmla="*/ 0 w 306055"/>
                    <a:gd name="connsiteY0" fmla="*/ 165443 h 330886"/>
                    <a:gd name="connsiteX1" fmla="*/ 272049 w 306055"/>
                    <a:gd name="connsiteY1" fmla="*/ 4474 h 330886"/>
                    <a:gd name="connsiteX2" fmla="*/ 272049 w 306055"/>
                    <a:gd name="connsiteY2" fmla="*/ 326412 h 330886"/>
                    <a:gd name="connsiteX3" fmla="*/ 0 w 306055"/>
                    <a:gd name="connsiteY3" fmla="*/ 165443 h 330886"/>
                    <a:gd name="connsiteX0" fmla="*/ 0 w 293389"/>
                    <a:gd name="connsiteY0" fmla="*/ 165443 h 330886"/>
                    <a:gd name="connsiteX1" fmla="*/ 272049 w 293389"/>
                    <a:gd name="connsiteY1" fmla="*/ 4474 h 330886"/>
                    <a:gd name="connsiteX2" fmla="*/ 272049 w 293389"/>
                    <a:gd name="connsiteY2" fmla="*/ 326412 h 330886"/>
                    <a:gd name="connsiteX3" fmla="*/ 0 w 293389"/>
                    <a:gd name="connsiteY3" fmla="*/ 165443 h 330886"/>
                    <a:gd name="connsiteX0" fmla="*/ 0 w 274982"/>
                    <a:gd name="connsiteY0" fmla="*/ 165443 h 330886"/>
                    <a:gd name="connsiteX1" fmla="*/ 272049 w 274982"/>
                    <a:gd name="connsiteY1" fmla="*/ 4474 h 330886"/>
                    <a:gd name="connsiteX2" fmla="*/ 272049 w 274982"/>
                    <a:gd name="connsiteY2" fmla="*/ 326412 h 330886"/>
                    <a:gd name="connsiteX3" fmla="*/ 0 w 274982"/>
                    <a:gd name="connsiteY3" fmla="*/ 165443 h 330886"/>
                    <a:gd name="connsiteX0" fmla="*/ 0 w 274982"/>
                    <a:gd name="connsiteY0" fmla="*/ 166836 h 333672"/>
                    <a:gd name="connsiteX1" fmla="*/ 272049 w 274982"/>
                    <a:gd name="connsiteY1" fmla="*/ 5867 h 333672"/>
                    <a:gd name="connsiteX2" fmla="*/ 272049 w 274982"/>
                    <a:gd name="connsiteY2" fmla="*/ 327805 h 333672"/>
                    <a:gd name="connsiteX3" fmla="*/ 0 w 274982"/>
                    <a:gd name="connsiteY3" fmla="*/ 166836 h 333672"/>
                    <a:gd name="connsiteX0" fmla="*/ 8 w 273304"/>
                    <a:gd name="connsiteY0" fmla="*/ 164478 h 328955"/>
                    <a:gd name="connsiteX1" fmla="*/ 262532 w 273304"/>
                    <a:gd name="connsiteY1" fmla="*/ 3509 h 328955"/>
                    <a:gd name="connsiteX2" fmla="*/ 272057 w 273304"/>
                    <a:gd name="connsiteY2" fmla="*/ 325447 h 328955"/>
                    <a:gd name="connsiteX3" fmla="*/ 8 w 273304"/>
                    <a:gd name="connsiteY3" fmla="*/ 164478 h 328955"/>
                    <a:gd name="connsiteX0" fmla="*/ 8 w 273304"/>
                    <a:gd name="connsiteY0" fmla="*/ 164478 h 325447"/>
                    <a:gd name="connsiteX1" fmla="*/ 262532 w 273304"/>
                    <a:gd name="connsiteY1" fmla="*/ 3509 h 325447"/>
                    <a:gd name="connsiteX2" fmla="*/ 272057 w 273304"/>
                    <a:gd name="connsiteY2" fmla="*/ 325447 h 325447"/>
                    <a:gd name="connsiteX3" fmla="*/ 8 w 273304"/>
                    <a:gd name="connsiteY3" fmla="*/ 164478 h 325447"/>
                    <a:gd name="connsiteX0" fmla="*/ 8 w 272057"/>
                    <a:gd name="connsiteY0" fmla="*/ 164478 h 325447"/>
                    <a:gd name="connsiteX1" fmla="*/ 262532 w 272057"/>
                    <a:gd name="connsiteY1" fmla="*/ 3509 h 325447"/>
                    <a:gd name="connsiteX2" fmla="*/ 272057 w 272057"/>
                    <a:gd name="connsiteY2" fmla="*/ 325447 h 325447"/>
                    <a:gd name="connsiteX3" fmla="*/ 8 w 272057"/>
                    <a:gd name="connsiteY3" fmla="*/ 164478 h 325447"/>
                    <a:gd name="connsiteX0" fmla="*/ 6 w 275409"/>
                    <a:gd name="connsiteY0" fmla="*/ 169152 h 330121"/>
                    <a:gd name="connsiteX1" fmla="*/ 275230 w 275409"/>
                    <a:gd name="connsiteY1" fmla="*/ 3420 h 330121"/>
                    <a:gd name="connsiteX2" fmla="*/ 272055 w 275409"/>
                    <a:gd name="connsiteY2" fmla="*/ 330121 h 330121"/>
                    <a:gd name="connsiteX3" fmla="*/ 6 w 275409"/>
                    <a:gd name="connsiteY3" fmla="*/ 169152 h 330121"/>
                    <a:gd name="connsiteX0" fmla="*/ 11 w 272060"/>
                    <a:gd name="connsiteY0" fmla="*/ 164478 h 325447"/>
                    <a:gd name="connsiteX1" fmla="*/ 260947 w 272060"/>
                    <a:gd name="connsiteY1" fmla="*/ 3509 h 325447"/>
                    <a:gd name="connsiteX2" fmla="*/ 272060 w 272060"/>
                    <a:gd name="connsiteY2" fmla="*/ 325447 h 325447"/>
                    <a:gd name="connsiteX3" fmla="*/ 11 w 272060"/>
                    <a:gd name="connsiteY3" fmla="*/ 164478 h 325447"/>
                    <a:gd name="connsiteX0" fmla="*/ 1 w 272050"/>
                    <a:gd name="connsiteY0" fmla="*/ 164478 h 325447"/>
                    <a:gd name="connsiteX1" fmla="*/ 270462 w 272050"/>
                    <a:gd name="connsiteY1" fmla="*/ 3509 h 325447"/>
                    <a:gd name="connsiteX2" fmla="*/ 272050 w 272050"/>
                    <a:gd name="connsiteY2" fmla="*/ 325447 h 325447"/>
                    <a:gd name="connsiteX3" fmla="*/ 1 w 272050"/>
                    <a:gd name="connsiteY3" fmla="*/ 164478 h 325447"/>
                    <a:gd name="connsiteX0" fmla="*/ 1 w 272362"/>
                    <a:gd name="connsiteY0" fmla="*/ 164478 h 325447"/>
                    <a:gd name="connsiteX1" fmla="*/ 270462 w 272362"/>
                    <a:gd name="connsiteY1" fmla="*/ 3509 h 325447"/>
                    <a:gd name="connsiteX2" fmla="*/ 272050 w 272362"/>
                    <a:gd name="connsiteY2" fmla="*/ 325447 h 325447"/>
                    <a:gd name="connsiteX3" fmla="*/ 1 w 272362"/>
                    <a:gd name="connsiteY3" fmla="*/ 164478 h 325447"/>
                    <a:gd name="connsiteX0" fmla="*/ 1 w 272362"/>
                    <a:gd name="connsiteY0" fmla="*/ 169136 h 325343"/>
                    <a:gd name="connsiteX1" fmla="*/ 270462 w 272362"/>
                    <a:gd name="connsiteY1" fmla="*/ 3405 h 325343"/>
                    <a:gd name="connsiteX2" fmla="*/ 272050 w 272362"/>
                    <a:gd name="connsiteY2" fmla="*/ 325343 h 325343"/>
                    <a:gd name="connsiteX3" fmla="*/ 1 w 272362"/>
                    <a:gd name="connsiteY3" fmla="*/ 169136 h 32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362" h="325343">
                      <a:moveTo>
                        <a:pt x="1" y="169136"/>
                      </a:moveTo>
                      <a:cubicBezTo>
                        <a:pt x="-264" y="115480"/>
                        <a:pt x="225120" y="-23423"/>
                        <a:pt x="270462" y="3405"/>
                      </a:cubicBezTo>
                      <a:cubicBezTo>
                        <a:pt x="272942" y="325508"/>
                        <a:pt x="272414" y="13824"/>
                        <a:pt x="272050" y="325343"/>
                      </a:cubicBezTo>
                      <a:cubicBezTo>
                        <a:pt x="36208" y="312484"/>
                        <a:pt x="266" y="222792"/>
                        <a:pt x="1" y="169136"/>
                      </a:cubicBezTo>
                      <a:close/>
                    </a:path>
                  </a:pathLst>
                </a:cu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78" name="Group 277"/>
              <p:cNvGrpSpPr/>
              <p:nvPr/>
            </p:nvGrpSpPr>
            <p:grpSpPr>
              <a:xfrm flipH="1">
                <a:off x="1805410" y="1461187"/>
                <a:ext cx="272362" cy="651800"/>
                <a:chOff x="1563451" y="1460630"/>
                <a:chExt cx="272362" cy="651800"/>
              </a:xfrm>
              <a:solidFill>
                <a:schemeClr val="bg1"/>
              </a:solidFill>
            </p:grpSpPr>
            <p:sp>
              <p:nvSpPr>
                <p:cNvPr id="279" name="Rectangle: Rounded Corners 278"/>
                <p:cNvSpPr/>
                <p:nvPr/>
              </p:nvSpPr>
              <p:spPr>
                <a:xfrm>
                  <a:off x="1565339" y="1460630"/>
                  <a:ext cx="268916" cy="529167"/>
                </a:xfrm>
                <a:prstGeom prst="roundRect">
                  <a:avLst/>
                </a:pr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80" name="Oval 275"/>
                <p:cNvSpPr/>
                <p:nvPr/>
              </p:nvSpPr>
              <p:spPr>
                <a:xfrm>
                  <a:off x="1563451" y="1787087"/>
                  <a:ext cx="272362" cy="325343"/>
                </a:xfrm>
                <a:custGeom>
                  <a:avLst/>
                  <a:gdLst>
                    <a:gd name="connsiteX0" fmla="*/ 0 w 544097"/>
                    <a:gd name="connsiteY0" fmla="*/ 160969 h 321938"/>
                    <a:gd name="connsiteX1" fmla="*/ 272049 w 544097"/>
                    <a:gd name="connsiteY1" fmla="*/ 0 h 321938"/>
                    <a:gd name="connsiteX2" fmla="*/ 544098 w 544097"/>
                    <a:gd name="connsiteY2" fmla="*/ 160969 h 321938"/>
                    <a:gd name="connsiteX3" fmla="*/ 272049 w 544097"/>
                    <a:gd name="connsiteY3" fmla="*/ 321938 h 321938"/>
                    <a:gd name="connsiteX4" fmla="*/ 0 w 544097"/>
                    <a:gd name="connsiteY4" fmla="*/ 160969 h 321938"/>
                    <a:gd name="connsiteX0" fmla="*/ 0 w 306055"/>
                    <a:gd name="connsiteY0" fmla="*/ 165443 h 330886"/>
                    <a:gd name="connsiteX1" fmla="*/ 272049 w 306055"/>
                    <a:gd name="connsiteY1" fmla="*/ 4474 h 330886"/>
                    <a:gd name="connsiteX2" fmla="*/ 272049 w 306055"/>
                    <a:gd name="connsiteY2" fmla="*/ 326412 h 330886"/>
                    <a:gd name="connsiteX3" fmla="*/ 0 w 306055"/>
                    <a:gd name="connsiteY3" fmla="*/ 165443 h 330886"/>
                    <a:gd name="connsiteX0" fmla="*/ 0 w 293389"/>
                    <a:gd name="connsiteY0" fmla="*/ 165443 h 330886"/>
                    <a:gd name="connsiteX1" fmla="*/ 272049 w 293389"/>
                    <a:gd name="connsiteY1" fmla="*/ 4474 h 330886"/>
                    <a:gd name="connsiteX2" fmla="*/ 272049 w 293389"/>
                    <a:gd name="connsiteY2" fmla="*/ 326412 h 330886"/>
                    <a:gd name="connsiteX3" fmla="*/ 0 w 293389"/>
                    <a:gd name="connsiteY3" fmla="*/ 165443 h 330886"/>
                    <a:gd name="connsiteX0" fmla="*/ 0 w 274982"/>
                    <a:gd name="connsiteY0" fmla="*/ 165443 h 330886"/>
                    <a:gd name="connsiteX1" fmla="*/ 272049 w 274982"/>
                    <a:gd name="connsiteY1" fmla="*/ 4474 h 330886"/>
                    <a:gd name="connsiteX2" fmla="*/ 272049 w 274982"/>
                    <a:gd name="connsiteY2" fmla="*/ 326412 h 330886"/>
                    <a:gd name="connsiteX3" fmla="*/ 0 w 274982"/>
                    <a:gd name="connsiteY3" fmla="*/ 165443 h 330886"/>
                    <a:gd name="connsiteX0" fmla="*/ 0 w 274982"/>
                    <a:gd name="connsiteY0" fmla="*/ 166836 h 333672"/>
                    <a:gd name="connsiteX1" fmla="*/ 272049 w 274982"/>
                    <a:gd name="connsiteY1" fmla="*/ 5867 h 333672"/>
                    <a:gd name="connsiteX2" fmla="*/ 272049 w 274982"/>
                    <a:gd name="connsiteY2" fmla="*/ 327805 h 333672"/>
                    <a:gd name="connsiteX3" fmla="*/ 0 w 274982"/>
                    <a:gd name="connsiteY3" fmla="*/ 166836 h 333672"/>
                    <a:gd name="connsiteX0" fmla="*/ 8 w 273304"/>
                    <a:gd name="connsiteY0" fmla="*/ 164478 h 328955"/>
                    <a:gd name="connsiteX1" fmla="*/ 262532 w 273304"/>
                    <a:gd name="connsiteY1" fmla="*/ 3509 h 328955"/>
                    <a:gd name="connsiteX2" fmla="*/ 272057 w 273304"/>
                    <a:gd name="connsiteY2" fmla="*/ 325447 h 328955"/>
                    <a:gd name="connsiteX3" fmla="*/ 8 w 273304"/>
                    <a:gd name="connsiteY3" fmla="*/ 164478 h 328955"/>
                    <a:gd name="connsiteX0" fmla="*/ 8 w 273304"/>
                    <a:gd name="connsiteY0" fmla="*/ 164478 h 325447"/>
                    <a:gd name="connsiteX1" fmla="*/ 262532 w 273304"/>
                    <a:gd name="connsiteY1" fmla="*/ 3509 h 325447"/>
                    <a:gd name="connsiteX2" fmla="*/ 272057 w 273304"/>
                    <a:gd name="connsiteY2" fmla="*/ 325447 h 325447"/>
                    <a:gd name="connsiteX3" fmla="*/ 8 w 273304"/>
                    <a:gd name="connsiteY3" fmla="*/ 164478 h 325447"/>
                    <a:gd name="connsiteX0" fmla="*/ 8 w 272057"/>
                    <a:gd name="connsiteY0" fmla="*/ 164478 h 325447"/>
                    <a:gd name="connsiteX1" fmla="*/ 262532 w 272057"/>
                    <a:gd name="connsiteY1" fmla="*/ 3509 h 325447"/>
                    <a:gd name="connsiteX2" fmla="*/ 272057 w 272057"/>
                    <a:gd name="connsiteY2" fmla="*/ 325447 h 325447"/>
                    <a:gd name="connsiteX3" fmla="*/ 8 w 272057"/>
                    <a:gd name="connsiteY3" fmla="*/ 164478 h 325447"/>
                    <a:gd name="connsiteX0" fmla="*/ 6 w 275409"/>
                    <a:gd name="connsiteY0" fmla="*/ 169152 h 330121"/>
                    <a:gd name="connsiteX1" fmla="*/ 275230 w 275409"/>
                    <a:gd name="connsiteY1" fmla="*/ 3420 h 330121"/>
                    <a:gd name="connsiteX2" fmla="*/ 272055 w 275409"/>
                    <a:gd name="connsiteY2" fmla="*/ 330121 h 330121"/>
                    <a:gd name="connsiteX3" fmla="*/ 6 w 275409"/>
                    <a:gd name="connsiteY3" fmla="*/ 169152 h 330121"/>
                    <a:gd name="connsiteX0" fmla="*/ 11 w 272060"/>
                    <a:gd name="connsiteY0" fmla="*/ 164478 h 325447"/>
                    <a:gd name="connsiteX1" fmla="*/ 260947 w 272060"/>
                    <a:gd name="connsiteY1" fmla="*/ 3509 h 325447"/>
                    <a:gd name="connsiteX2" fmla="*/ 272060 w 272060"/>
                    <a:gd name="connsiteY2" fmla="*/ 325447 h 325447"/>
                    <a:gd name="connsiteX3" fmla="*/ 11 w 272060"/>
                    <a:gd name="connsiteY3" fmla="*/ 164478 h 325447"/>
                    <a:gd name="connsiteX0" fmla="*/ 1 w 272050"/>
                    <a:gd name="connsiteY0" fmla="*/ 164478 h 325447"/>
                    <a:gd name="connsiteX1" fmla="*/ 270462 w 272050"/>
                    <a:gd name="connsiteY1" fmla="*/ 3509 h 325447"/>
                    <a:gd name="connsiteX2" fmla="*/ 272050 w 272050"/>
                    <a:gd name="connsiteY2" fmla="*/ 325447 h 325447"/>
                    <a:gd name="connsiteX3" fmla="*/ 1 w 272050"/>
                    <a:gd name="connsiteY3" fmla="*/ 164478 h 325447"/>
                    <a:gd name="connsiteX0" fmla="*/ 1 w 272362"/>
                    <a:gd name="connsiteY0" fmla="*/ 164478 h 325447"/>
                    <a:gd name="connsiteX1" fmla="*/ 270462 w 272362"/>
                    <a:gd name="connsiteY1" fmla="*/ 3509 h 325447"/>
                    <a:gd name="connsiteX2" fmla="*/ 272050 w 272362"/>
                    <a:gd name="connsiteY2" fmla="*/ 325447 h 325447"/>
                    <a:gd name="connsiteX3" fmla="*/ 1 w 272362"/>
                    <a:gd name="connsiteY3" fmla="*/ 164478 h 325447"/>
                    <a:gd name="connsiteX0" fmla="*/ 1 w 272362"/>
                    <a:gd name="connsiteY0" fmla="*/ 169136 h 325343"/>
                    <a:gd name="connsiteX1" fmla="*/ 270462 w 272362"/>
                    <a:gd name="connsiteY1" fmla="*/ 3405 h 325343"/>
                    <a:gd name="connsiteX2" fmla="*/ 272050 w 272362"/>
                    <a:gd name="connsiteY2" fmla="*/ 325343 h 325343"/>
                    <a:gd name="connsiteX3" fmla="*/ 1 w 272362"/>
                    <a:gd name="connsiteY3" fmla="*/ 169136 h 32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362" h="325343">
                      <a:moveTo>
                        <a:pt x="1" y="169136"/>
                      </a:moveTo>
                      <a:cubicBezTo>
                        <a:pt x="-264" y="115480"/>
                        <a:pt x="225120" y="-23423"/>
                        <a:pt x="270462" y="3405"/>
                      </a:cubicBezTo>
                      <a:cubicBezTo>
                        <a:pt x="272942" y="325508"/>
                        <a:pt x="272414" y="13824"/>
                        <a:pt x="272050" y="325343"/>
                      </a:cubicBezTo>
                      <a:cubicBezTo>
                        <a:pt x="36208" y="312484"/>
                        <a:pt x="266" y="222792"/>
                        <a:pt x="1" y="169136"/>
                      </a:cubicBezTo>
                      <a:close/>
                    </a:path>
                  </a:pathLst>
                </a:cu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69" name="Oval 268"/>
              <p:cNvSpPr/>
              <p:nvPr/>
            </p:nvSpPr>
            <p:spPr>
              <a:xfrm>
                <a:off x="1538440" y="1285241"/>
                <a:ext cx="563173" cy="34211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83" name="Straight Connector 282"/>
            <p:cNvCxnSpPr>
              <a:stCxn id="271" idx="3"/>
            </p:cNvCxnSpPr>
            <p:nvPr/>
          </p:nvCxnSpPr>
          <p:spPr>
            <a:xfrm>
              <a:off x="2239302" y="1208201"/>
              <a:ext cx="1000116" cy="2539"/>
            </a:xfrm>
            <a:prstGeom prst="line">
              <a:avLst/>
            </a:prstGeom>
            <a:ln w="19050">
              <a:solidFill>
                <a:srgbClr val="FF505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" name="Group 303"/>
          <p:cNvGrpSpPr/>
          <p:nvPr/>
        </p:nvGrpSpPr>
        <p:grpSpPr>
          <a:xfrm>
            <a:off x="5810732" y="4734450"/>
            <a:ext cx="563173" cy="1366021"/>
            <a:chOff x="5810732" y="4734450"/>
            <a:chExt cx="563173" cy="1366021"/>
          </a:xfrm>
        </p:grpSpPr>
        <p:grpSp>
          <p:nvGrpSpPr>
            <p:cNvPr id="288" name="Group 287"/>
            <p:cNvGrpSpPr/>
            <p:nvPr/>
          </p:nvGrpSpPr>
          <p:grpSpPr>
            <a:xfrm>
              <a:off x="5810732" y="5246753"/>
              <a:ext cx="563173" cy="853718"/>
              <a:chOff x="1538440" y="1285241"/>
              <a:chExt cx="563173" cy="853718"/>
            </a:xfrm>
          </p:grpSpPr>
          <p:sp>
            <p:nvSpPr>
              <p:cNvPr id="289" name="Rectangle: Rounded Corners 288"/>
              <p:cNvSpPr/>
              <p:nvPr/>
            </p:nvSpPr>
            <p:spPr>
              <a:xfrm>
                <a:off x="1538440" y="1361291"/>
                <a:ext cx="563173" cy="660781"/>
              </a:xfrm>
              <a:prstGeom prst="roundRect">
                <a:avLst/>
              </a:prstGeom>
              <a:noFill/>
              <a:ln w="571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1538440" y="1796845"/>
                <a:ext cx="563173" cy="34211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1" name="Rectangle: Rounded Corners 290"/>
              <p:cNvSpPr/>
              <p:nvPr/>
            </p:nvSpPr>
            <p:spPr>
              <a:xfrm>
                <a:off x="1568175" y="1367985"/>
                <a:ext cx="502445" cy="654086"/>
              </a:xfrm>
              <a:prstGeom prst="round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92" name="Group 291"/>
              <p:cNvGrpSpPr/>
              <p:nvPr/>
            </p:nvGrpSpPr>
            <p:grpSpPr>
              <a:xfrm>
                <a:off x="1563451" y="1460630"/>
                <a:ext cx="272362" cy="651800"/>
                <a:chOff x="1563451" y="1460630"/>
                <a:chExt cx="272362" cy="651800"/>
              </a:xfrm>
              <a:solidFill>
                <a:srgbClr val="F2F2F2"/>
              </a:solidFill>
            </p:grpSpPr>
            <p:sp>
              <p:nvSpPr>
                <p:cNvPr id="297" name="Rectangle: Rounded Corners 296"/>
                <p:cNvSpPr/>
                <p:nvPr/>
              </p:nvSpPr>
              <p:spPr>
                <a:xfrm>
                  <a:off x="1565339" y="1460630"/>
                  <a:ext cx="268916" cy="529167"/>
                </a:xfrm>
                <a:prstGeom prst="roundRect">
                  <a:avLst/>
                </a:pr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98" name="Oval 275"/>
                <p:cNvSpPr/>
                <p:nvPr/>
              </p:nvSpPr>
              <p:spPr>
                <a:xfrm>
                  <a:off x="1563451" y="1787087"/>
                  <a:ext cx="272362" cy="325343"/>
                </a:xfrm>
                <a:custGeom>
                  <a:avLst/>
                  <a:gdLst>
                    <a:gd name="connsiteX0" fmla="*/ 0 w 544097"/>
                    <a:gd name="connsiteY0" fmla="*/ 160969 h 321938"/>
                    <a:gd name="connsiteX1" fmla="*/ 272049 w 544097"/>
                    <a:gd name="connsiteY1" fmla="*/ 0 h 321938"/>
                    <a:gd name="connsiteX2" fmla="*/ 544098 w 544097"/>
                    <a:gd name="connsiteY2" fmla="*/ 160969 h 321938"/>
                    <a:gd name="connsiteX3" fmla="*/ 272049 w 544097"/>
                    <a:gd name="connsiteY3" fmla="*/ 321938 h 321938"/>
                    <a:gd name="connsiteX4" fmla="*/ 0 w 544097"/>
                    <a:gd name="connsiteY4" fmla="*/ 160969 h 321938"/>
                    <a:gd name="connsiteX0" fmla="*/ 0 w 306055"/>
                    <a:gd name="connsiteY0" fmla="*/ 165443 h 330886"/>
                    <a:gd name="connsiteX1" fmla="*/ 272049 w 306055"/>
                    <a:gd name="connsiteY1" fmla="*/ 4474 h 330886"/>
                    <a:gd name="connsiteX2" fmla="*/ 272049 w 306055"/>
                    <a:gd name="connsiteY2" fmla="*/ 326412 h 330886"/>
                    <a:gd name="connsiteX3" fmla="*/ 0 w 306055"/>
                    <a:gd name="connsiteY3" fmla="*/ 165443 h 330886"/>
                    <a:gd name="connsiteX0" fmla="*/ 0 w 293389"/>
                    <a:gd name="connsiteY0" fmla="*/ 165443 h 330886"/>
                    <a:gd name="connsiteX1" fmla="*/ 272049 w 293389"/>
                    <a:gd name="connsiteY1" fmla="*/ 4474 h 330886"/>
                    <a:gd name="connsiteX2" fmla="*/ 272049 w 293389"/>
                    <a:gd name="connsiteY2" fmla="*/ 326412 h 330886"/>
                    <a:gd name="connsiteX3" fmla="*/ 0 w 293389"/>
                    <a:gd name="connsiteY3" fmla="*/ 165443 h 330886"/>
                    <a:gd name="connsiteX0" fmla="*/ 0 w 274982"/>
                    <a:gd name="connsiteY0" fmla="*/ 165443 h 330886"/>
                    <a:gd name="connsiteX1" fmla="*/ 272049 w 274982"/>
                    <a:gd name="connsiteY1" fmla="*/ 4474 h 330886"/>
                    <a:gd name="connsiteX2" fmla="*/ 272049 w 274982"/>
                    <a:gd name="connsiteY2" fmla="*/ 326412 h 330886"/>
                    <a:gd name="connsiteX3" fmla="*/ 0 w 274982"/>
                    <a:gd name="connsiteY3" fmla="*/ 165443 h 330886"/>
                    <a:gd name="connsiteX0" fmla="*/ 0 w 274982"/>
                    <a:gd name="connsiteY0" fmla="*/ 166836 h 333672"/>
                    <a:gd name="connsiteX1" fmla="*/ 272049 w 274982"/>
                    <a:gd name="connsiteY1" fmla="*/ 5867 h 333672"/>
                    <a:gd name="connsiteX2" fmla="*/ 272049 w 274982"/>
                    <a:gd name="connsiteY2" fmla="*/ 327805 h 333672"/>
                    <a:gd name="connsiteX3" fmla="*/ 0 w 274982"/>
                    <a:gd name="connsiteY3" fmla="*/ 166836 h 333672"/>
                    <a:gd name="connsiteX0" fmla="*/ 8 w 273304"/>
                    <a:gd name="connsiteY0" fmla="*/ 164478 h 328955"/>
                    <a:gd name="connsiteX1" fmla="*/ 262532 w 273304"/>
                    <a:gd name="connsiteY1" fmla="*/ 3509 h 328955"/>
                    <a:gd name="connsiteX2" fmla="*/ 272057 w 273304"/>
                    <a:gd name="connsiteY2" fmla="*/ 325447 h 328955"/>
                    <a:gd name="connsiteX3" fmla="*/ 8 w 273304"/>
                    <a:gd name="connsiteY3" fmla="*/ 164478 h 328955"/>
                    <a:gd name="connsiteX0" fmla="*/ 8 w 273304"/>
                    <a:gd name="connsiteY0" fmla="*/ 164478 h 325447"/>
                    <a:gd name="connsiteX1" fmla="*/ 262532 w 273304"/>
                    <a:gd name="connsiteY1" fmla="*/ 3509 h 325447"/>
                    <a:gd name="connsiteX2" fmla="*/ 272057 w 273304"/>
                    <a:gd name="connsiteY2" fmla="*/ 325447 h 325447"/>
                    <a:gd name="connsiteX3" fmla="*/ 8 w 273304"/>
                    <a:gd name="connsiteY3" fmla="*/ 164478 h 325447"/>
                    <a:gd name="connsiteX0" fmla="*/ 8 w 272057"/>
                    <a:gd name="connsiteY0" fmla="*/ 164478 h 325447"/>
                    <a:gd name="connsiteX1" fmla="*/ 262532 w 272057"/>
                    <a:gd name="connsiteY1" fmla="*/ 3509 h 325447"/>
                    <a:gd name="connsiteX2" fmla="*/ 272057 w 272057"/>
                    <a:gd name="connsiteY2" fmla="*/ 325447 h 325447"/>
                    <a:gd name="connsiteX3" fmla="*/ 8 w 272057"/>
                    <a:gd name="connsiteY3" fmla="*/ 164478 h 325447"/>
                    <a:gd name="connsiteX0" fmla="*/ 6 w 275409"/>
                    <a:gd name="connsiteY0" fmla="*/ 169152 h 330121"/>
                    <a:gd name="connsiteX1" fmla="*/ 275230 w 275409"/>
                    <a:gd name="connsiteY1" fmla="*/ 3420 h 330121"/>
                    <a:gd name="connsiteX2" fmla="*/ 272055 w 275409"/>
                    <a:gd name="connsiteY2" fmla="*/ 330121 h 330121"/>
                    <a:gd name="connsiteX3" fmla="*/ 6 w 275409"/>
                    <a:gd name="connsiteY3" fmla="*/ 169152 h 330121"/>
                    <a:gd name="connsiteX0" fmla="*/ 11 w 272060"/>
                    <a:gd name="connsiteY0" fmla="*/ 164478 h 325447"/>
                    <a:gd name="connsiteX1" fmla="*/ 260947 w 272060"/>
                    <a:gd name="connsiteY1" fmla="*/ 3509 h 325447"/>
                    <a:gd name="connsiteX2" fmla="*/ 272060 w 272060"/>
                    <a:gd name="connsiteY2" fmla="*/ 325447 h 325447"/>
                    <a:gd name="connsiteX3" fmla="*/ 11 w 272060"/>
                    <a:gd name="connsiteY3" fmla="*/ 164478 h 325447"/>
                    <a:gd name="connsiteX0" fmla="*/ 1 w 272050"/>
                    <a:gd name="connsiteY0" fmla="*/ 164478 h 325447"/>
                    <a:gd name="connsiteX1" fmla="*/ 270462 w 272050"/>
                    <a:gd name="connsiteY1" fmla="*/ 3509 h 325447"/>
                    <a:gd name="connsiteX2" fmla="*/ 272050 w 272050"/>
                    <a:gd name="connsiteY2" fmla="*/ 325447 h 325447"/>
                    <a:gd name="connsiteX3" fmla="*/ 1 w 272050"/>
                    <a:gd name="connsiteY3" fmla="*/ 164478 h 325447"/>
                    <a:gd name="connsiteX0" fmla="*/ 1 w 272362"/>
                    <a:gd name="connsiteY0" fmla="*/ 164478 h 325447"/>
                    <a:gd name="connsiteX1" fmla="*/ 270462 w 272362"/>
                    <a:gd name="connsiteY1" fmla="*/ 3509 h 325447"/>
                    <a:gd name="connsiteX2" fmla="*/ 272050 w 272362"/>
                    <a:gd name="connsiteY2" fmla="*/ 325447 h 325447"/>
                    <a:gd name="connsiteX3" fmla="*/ 1 w 272362"/>
                    <a:gd name="connsiteY3" fmla="*/ 164478 h 325447"/>
                    <a:gd name="connsiteX0" fmla="*/ 1 w 272362"/>
                    <a:gd name="connsiteY0" fmla="*/ 169136 h 325343"/>
                    <a:gd name="connsiteX1" fmla="*/ 270462 w 272362"/>
                    <a:gd name="connsiteY1" fmla="*/ 3405 h 325343"/>
                    <a:gd name="connsiteX2" fmla="*/ 272050 w 272362"/>
                    <a:gd name="connsiteY2" fmla="*/ 325343 h 325343"/>
                    <a:gd name="connsiteX3" fmla="*/ 1 w 272362"/>
                    <a:gd name="connsiteY3" fmla="*/ 169136 h 32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362" h="325343">
                      <a:moveTo>
                        <a:pt x="1" y="169136"/>
                      </a:moveTo>
                      <a:cubicBezTo>
                        <a:pt x="-264" y="115480"/>
                        <a:pt x="225120" y="-23423"/>
                        <a:pt x="270462" y="3405"/>
                      </a:cubicBezTo>
                      <a:cubicBezTo>
                        <a:pt x="272942" y="325508"/>
                        <a:pt x="272414" y="13824"/>
                        <a:pt x="272050" y="325343"/>
                      </a:cubicBezTo>
                      <a:cubicBezTo>
                        <a:pt x="36208" y="312484"/>
                        <a:pt x="266" y="222792"/>
                        <a:pt x="1" y="169136"/>
                      </a:cubicBezTo>
                      <a:close/>
                    </a:path>
                  </a:pathLst>
                </a:cu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 flipH="1">
                <a:off x="1805410" y="1461187"/>
                <a:ext cx="272362" cy="651800"/>
                <a:chOff x="1563451" y="1460630"/>
                <a:chExt cx="272362" cy="651800"/>
              </a:xfrm>
              <a:solidFill>
                <a:schemeClr val="bg1"/>
              </a:solidFill>
            </p:grpSpPr>
            <p:sp>
              <p:nvSpPr>
                <p:cNvPr id="295" name="Rectangle: Rounded Corners 294"/>
                <p:cNvSpPr/>
                <p:nvPr/>
              </p:nvSpPr>
              <p:spPr>
                <a:xfrm>
                  <a:off x="1563451" y="1460630"/>
                  <a:ext cx="270804" cy="529167"/>
                </a:xfrm>
                <a:prstGeom prst="roundRect">
                  <a:avLst/>
                </a:pr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96" name="Oval 275"/>
                <p:cNvSpPr/>
                <p:nvPr/>
              </p:nvSpPr>
              <p:spPr>
                <a:xfrm>
                  <a:off x="1563451" y="1787087"/>
                  <a:ext cx="272362" cy="325343"/>
                </a:xfrm>
                <a:custGeom>
                  <a:avLst/>
                  <a:gdLst>
                    <a:gd name="connsiteX0" fmla="*/ 0 w 544097"/>
                    <a:gd name="connsiteY0" fmla="*/ 160969 h 321938"/>
                    <a:gd name="connsiteX1" fmla="*/ 272049 w 544097"/>
                    <a:gd name="connsiteY1" fmla="*/ 0 h 321938"/>
                    <a:gd name="connsiteX2" fmla="*/ 544098 w 544097"/>
                    <a:gd name="connsiteY2" fmla="*/ 160969 h 321938"/>
                    <a:gd name="connsiteX3" fmla="*/ 272049 w 544097"/>
                    <a:gd name="connsiteY3" fmla="*/ 321938 h 321938"/>
                    <a:gd name="connsiteX4" fmla="*/ 0 w 544097"/>
                    <a:gd name="connsiteY4" fmla="*/ 160969 h 321938"/>
                    <a:gd name="connsiteX0" fmla="*/ 0 w 306055"/>
                    <a:gd name="connsiteY0" fmla="*/ 165443 h 330886"/>
                    <a:gd name="connsiteX1" fmla="*/ 272049 w 306055"/>
                    <a:gd name="connsiteY1" fmla="*/ 4474 h 330886"/>
                    <a:gd name="connsiteX2" fmla="*/ 272049 w 306055"/>
                    <a:gd name="connsiteY2" fmla="*/ 326412 h 330886"/>
                    <a:gd name="connsiteX3" fmla="*/ 0 w 306055"/>
                    <a:gd name="connsiteY3" fmla="*/ 165443 h 330886"/>
                    <a:gd name="connsiteX0" fmla="*/ 0 w 293389"/>
                    <a:gd name="connsiteY0" fmla="*/ 165443 h 330886"/>
                    <a:gd name="connsiteX1" fmla="*/ 272049 w 293389"/>
                    <a:gd name="connsiteY1" fmla="*/ 4474 h 330886"/>
                    <a:gd name="connsiteX2" fmla="*/ 272049 w 293389"/>
                    <a:gd name="connsiteY2" fmla="*/ 326412 h 330886"/>
                    <a:gd name="connsiteX3" fmla="*/ 0 w 293389"/>
                    <a:gd name="connsiteY3" fmla="*/ 165443 h 330886"/>
                    <a:gd name="connsiteX0" fmla="*/ 0 w 274982"/>
                    <a:gd name="connsiteY0" fmla="*/ 165443 h 330886"/>
                    <a:gd name="connsiteX1" fmla="*/ 272049 w 274982"/>
                    <a:gd name="connsiteY1" fmla="*/ 4474 h 330886"/>
                    <a:gd name="connsiteX2" fmla="*/ 272049 w 274982"/>
                    <a:gd name="connsiteY2" fmla="*/ 326412 h 330886"/>
                    <a:gd name="connsiteX3" fmla="*/ 0 w 274982"/>
                    <a:gd name="connsiteY3" fmla="*/ 165443 h 330886"/>
                    <a:gd name="connsiteX0" fmla="*/ 0 w 274982"/>
                    <a:gd name="connsiteY0" fmla="*/ 166836 h 333672"/>
                    <a:gd name="connsiteX1" fmla="*/ 272049 w 274982"/>
                    <a:gd name="connsiteY1" fmla="*/ 5867 h 333672"/>
                    <a:gd name="connsiteX2" fmla="*/ 272049 w 274982"/>
                    <a:gd name="connsiteY2" fmla="*/ 327805 h 333672"/>
                    <a:gd name="connsiteX3" fmla="*/ 0 w 274982"/>
                    <a:gd name="connsiteY3" fmla="*/ 166836 h 333672"/>
                    <a:gd name="connsiteX0" fmla="*/ 8 w 273304"/>
                    <a:gd name="connsiteY0" fmla="*/ 164478 h 328955"/>
                    <a:gd name="connsiteX1" fmla="*/ 262532 w 273304"/>
                    <a:gd name="connsiteY1" fmla="*/ 3509 h 328955"/>
                    <a:gd name="connsiteX2" fmla="*/ 272057 w 273304"/>
                    <a:gd name="connsiteY2" fmla="*/ 325447 h 328955"/>
                    <a:gd name="connsiteX3" fmla="*/ 8 w 273304"/>
                    <a:gd name="connsiteY3" fmla="*/ 164478 h 328955"/>
                    <a:gd name="connsiteX0" fmla="*/ 8 w 273304"/>
                    <a:gd name="connsiteY0" fmla="*/ 164478 h 325447"/>
                    <a:gd name="connsiteX1" fmla="*/ 262532 w 273304"/>
                    <a:gd name="connsiteY1" fmla="*/ 3509 h 325447"/>
                    <a:gd name="connsiteX2" fmla="*/ 272057 w 273304"/>
                    <a:gd name="connsiteY2" fmla="*/ 325447 h 325447"/>
                    <a:gd name="connsiteX3" fmla="*/ 8 w 273304"/>
                    <a:gd name="connsiteY3" fmla="*/ 164478 h 325447"/>
                    <a:gd name="connsiteX0" fmla="*/ 8 w 272057"/>
                    <a:gd name="connsiteY0" fmla="*/ 164478 h 325447"/>
                    <a:gd name="connsiteX1" fmla="*/ 262532 w 272057"/>
                    <a:gd name="connsiteY1" fmla="*/ 3509 h 325447"/>
                    <a:gd name="connsiteX2" fmla="*/ 272057 w 272057"/>
                    <a:gd name="connsiteY2" fmla="*/ 325447 h 325447"/>
                    <a:gd name="connsiteX3" fmla="*/ 8 w 272057"/>
                    <a:gd name="connsiteY3" fmla="*/ 164478 h 325447"/>
                    <a:gd name="connsiteX0" fmla="*/ 6 w 275409"/>
                    <a:gd name="connsiteY0" fmla="*/ 169152 h 330121"/>
                    <a:gd name="connsiteX1" fmla="*/ 275230 w 275409"/>
                    <a:gd name="connsiteY1" fmla="*/ 3420 h 330121"/>
                    <a:gd name="connsiteX2" fmla="*/ 272055 w 275409"/>
                    <a:gd name="connsiteY2" fmla="*/ 330121 h 330121"/>
                    <a:gd name="connsiteX3" fmla="*/ 6 w 275409"/>
                    <a:gd name="connsiteY3" fmla="*/ 169152 h 330121"/>
                    <a:gd name="connsiteX0" fmla="*/ 11 w 272060"/>
                    <a:gd name="connsiteY0" fmla="*/ 164478 h 325447"/>
                    <a:gd name="connsiteX1" fmla="*/ 260947 w 272060"/>
                    <a:gd name="connsiteY1" fmla="*/ 3509 h 325447"/>
                    <a:gd name="connsiteX2" fmla="*/ 272060 w 272060"/>
                    <a:gd name="connsiteY2" fmla="*/ 325447 h 325447"/>
                    <a:gd name="connsiteX3" fmla="*/ 11 w 272060"/>
                    <a:gd name="connsiteY3" fmla="*/ 164478 h 325447"/>
                    <a:gd name="connsiteX0" fmla="*/ 1 w 272050"/>
                    <a:gd name="connsiteY0" fmla="*/ 164478 h 325447"/>
                    <a:gd name="connsiteX1" fmla="*/ 270462 w 272050"/>
                    <a:gd name="connsiteY1" fmla="*/ 3509 h 325447"/>
                    <a:gd name="connsiteX2" fmla="*/ 272050 w 272050"/>
                    <a:gd name="connsiteY2" fmla="*/ 325447 h 325447"/>
                    <a:gd name="connsiteX3" fmla="*/ 1 w 272050"/>
                    <a:gd name="connsiteY3" fmla="*/ 164478 h 325447"/>
                    <a:gd name="connsiteX0" fmla="*/ 1 w 272362"/>
                    <a:gd name="connsiteY0" fmla="*/ 164478 h 325447"/>
                    <a:gd name="connsiteX1" fmla="*/ 270462 w 272362"/>
                    <a:gd name="connsiteY1" fmla="*/ 3509 h 325447"/>
                    <a:gd name="connsiteX2" fmla="*/ 272050 w 272362"/>
                    <a:gd name="connsiteY2" fmla="*/ 325447 h 325447"/>
                    <a:gd name="connsiteX3" fmla="*/ 1 w 272362"/>
                    <a:gd name="connsiteY3" fmla="*/ 164478 h 325447"/>
                    <a:gd name="connsiteX0" fmla="*/ 1 w 272362"/>
                    <a:gd name="connsiteY0" fmla="*/ 169136 h 325343"/>
                    <a:gd name="connsiteX1" fmla="*/ 270462 w 272362"/>
                    <a:gd name="connsiteY1" fmla="*/ 3405 h 325343"/>
                    <a:gd name="connsiteX2" fmla="*/ 272050 w 272362"/>
                    <a:gd name="connsiteY2" fmla="*/ 325343 h 325343"/>
                    <a:gd name="connsiteX3" fmla="*/ 1 w 272362"/>
                    <a:gd name="connsiteY3" fmla="*/ 169136 h 32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362" h="325343">
                      <a:moveTo>
                        <a:pt x="1" y="169136"/>
                      </a:moveTo>
                      <a:cubicBezTo>
                        <a:pt x="-264" y="115480"/>
                        <a:pt x="225120" y="-23423"/>
                        <a:pt x="270462" y="3405"/>
                      </a:cubicBezTo>
                      <a:cubicBezTo>
                        <a:pt x="272942" y="325508"/>
                        <a:pt x="272414" y="13824"/>
                        <a:pt x="272050" y="325343"/>
                      </a:cubicBezTo>
                      <a:cubicBezTo>
                        <a:pt x="36208" y="312484"/>
                        <a:pt x="266" y="222792"/>
                        <a:pt x="1" y="169136"/>
                      </a:cubicBezTo>
                      <a:close/>
                    </a:path>
                  </a:pathLst>
                </a:cu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94" name="Oval 293"/>
              <p:cNvSpPr/>
              <p:nvPr/>
            </p:nvSpPr>
            <p:spPr>
              <a:xfrm>
                <a:off x="1538440" y="1285241"/>
                <a:ext cx="563173" cy="34211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99" name="Straight Connector 298"/>
            <p:cNvCxnSpPr>
              <a:stCxn id="294" idx="0"/>
              <a:endCxn id="131" idx="2"/>
            </p:cNvCxnSpPr>
            <p:nvPr/>
          </p:nvCxnSpPr>
          <p:spPr>
            <a:xfrm flipH="1" flipV="1">
              <a:off x="6092194" y="4734450"/>
              <a:ext cx="125" cy="512303"/>
            </a:xfrm>
            <a:prstGeom prst="line">
              <a:avLst/>
            </a:prstGeom>
            <a:ln w="19050">
              <a:solidFill>
                <a:srgbClr val="FF505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3369109" y="4741101"/>
            <a:ext cx="563173" cy="1366021"/>
            <a:chOff x="5810732" y="4734450"/>
            <a:chExt cx="563173" cy="1366021"/>
          </a:xfrm>
        </p:grpSpPr>
        <p:grpSp>
          <p:nvGrpSpPr>
            <p:cNvPr id="127" name="Group 126"/>
            <p:cNvGrpSpPr/>
            <p:nvPr/>
          </p:nvGrpSpPr>
          <p:grpSpPr>
            <a:xfrm>
              <a:off x="5810732" y="5246753"/>
              <a:ext cx="563173" cy="853718"/>
              <a:chOff x="1538440" y="1285241"/>
              <a:chExt cx="563173" cy="853718"/>
            </a:xfrm>
          </p:grpSpPr>
          <p:sp>
            <p:nvSpPr>
              <p:cNvPr id="133" name="Rectangle: Rounded Corners 132"/>
              <p:cNvSpPr/>
              <p:nvPr/>
            </p:nvSpPr>
            <p:spPr>
              <a:xfrm>
                <a:off x="1538440" y="1361291"/>
                <a:ext cx="563173" cy="660781"/>
              </a:xfrm>
              <a:prstGeom prst="roundRect">
                <a:avLst/>
              </a:prstGeom>
              <a:noFill/>
              <a:ln w="571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1538440" y="1796845"/>
                <a:ext cx="563173" cy="34211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9" name="Rectangle: Rounded Corners 138"/>
              <p:cNvSpPr/>
              <p:nvPr/>
            </p:nvSpPr>
            <p:spPr>
              <a:xfrm>
                <a:off x="1568175" y="1367985"/>
                <a:ext cx="502445" cy="654086"/>
              </a:xfrm>
              <a:prstGeom prst="round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43" name="Group 142"/>
              <p:cNvGrpSpPr/>
              <p:nvPr/>
            </p:nvGrpSpPr>
            <p:grpSpPr>
              <a:xfrm>
                <a:off x="1563451" y="1460630"/>
                <a:ext cx="272362" cy="651800"/>
                <a:chOff x="1563451" y="1460630"/>
                <a:chExt cx="272362" cy="651800"/>
              </a:xfrm>
              <a:solidFill>
                <a:srgbClr val="F2F2F2"/>
              </a:solidFill>
            </p:grpSpPr>
            <p:sp>
              <p:nvSpPr>
                <p:cNvPr id="158" name="Rectangle: Rounded Corners 157"/>
                <p:cNvSpPr/>
                <p:nvPr/>
              </p:nvSpPr>
              <p:spPr>
                <a:xfrm>
                  <a:off x="1565339" y="1460630"/>
                  <a:ext cx="268916" cy="529167"/>
                </a:xfrm>
                <a:prstGeom prst="roundRect">
                  <a:avLst/>
                </a:pr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62" name="Oval 275"/>
                <p:cNvSpPr/>
                <p:nvPr/>
              </p:nvSpPr>
              <p:spPr>
                <a:xfrm>
                  <a:off x="1563451" y="1787087"/>
                  <a:ext cx="272362" cy="325343"/>
                </a:xfrm>
                <a:custGeom>
                  <a:avLst/>
                  <a:gdLst>
                    <a:gd name="connsiteX0" fmla="*/ 0 w 544097"/>
                    <a:gd name="connsiteY0" fmla="*/ 160969 h 321938"/>
                    <a:gd name="connsiteX1" fmla="*/ 272049 w 544097"/>
                    <a:gd name="connsiteY1" fmla="*/ 0 h 321938"/>
                    <a:gd name="connsiteX2" fmla="*/ 544098 w 544097"/>
                    <a:gd name="connsiteY2" fmla="*/ 160969 h 321938"/>
                    <a:gd name="connsiteX3" fmla="*/ 272049 w 544097"/>
                    <a:gd name="connsiteY3" fmla="*/ 321938 h 321938"/>
                    <a:gd name="connsiteX4" fmla="*/ 0 w 544097"/>
                    <a:gd name="connsiteY4" fmla="*/ 160969 h 321938"/>
                    <a:gd name="connsiteX0" fmla="*/ 0 w 306055"/>
                    <a:gd name="connsiteY0" fmla="*/ 165443 h 330886"/>
                    <a:gd name="connsiteX1" fmla="*/ 272049 w 306055"/>
                    <a:gd name="connsiteY1" fmla="*/ 4474 h 330886"/>
                    <a:gd name="connsiteX2" fmla="*/ 272049 w 306055"/>
                    <a:gd name="connsiteY2" fmla="*/ 326412 h 330886"/>
                    <a:gd name="connsiteX3" fmla="*/ 0 w 306055"/>
                    <a:gd name="connsiteY3" fmla="*/ 165443 h 330886"/>
                    <a:gd name="connsiteX0" fmla="*/ 0 w 293389"/>
                    <a:gd name="connsiteY0" fmla="*/ 165443 h 330886"/>
                    <a:gd name="connsiteX1" fmla="*/ 272049 w 293389"/>
                    <a:gd name="connsiteY1" fmla="*/ 4474 h 330886"/>
                    <a:gd name="connsiteX2" fmla="*/ 272049 w 293389"/>
                    <a:gd name="connsiteY2" fmla="*/ 326412 h 330886"/>
                    <a:gd name="connsiteX3" fmla="*/ 0 w 293389"/>
                    <a:gd name="connsiteY3" fmla="*/ 165443 h 330886"/>
                    <a:gd name="connsiteX0" fmla="*/ 0 w 274982"/>
                    <a:gd name="connsiteY0" fmla="*/ 165443 h 330886"/>
                    <a:gd name="connsiteX1" fmla="*/ 272049 w 274982"/>
                    <a:gd name="connsiteY1" fmla="*/ 4474 h 330886"/>
                    <a:gd name="connsiteX2" fmla="*/ 272049 w 274982"/>
                    <a:gd name="connsiteY2" fmla="*/ 326412 h 330886"/>
                    <a:gd name="connsiteX3" fmla="*/ 0 w 274982"/>
                    <a:gd name="connsiteY3" fmla="*/ 165443 h 330886"/>
                    <a:gd name="connsiteX0" fmla="*/ 0 w 274982"/>
                    <a:gd name="connsiteY0" fmla="*/ 166836 h 333672"/>
                    <a:gd name="connsiteX1" fmla="*/ 272049 w 274982"/>
                    <a:gd name="connsiteY1" fmla="*/ 5867 h 333672"/>
                    <a:gd name="connsiteX2" fmla="*/ 272049 w 274982"/>
                    <a:gd name="connsiteY2" fmla="*/ 327805 h 333672"/>
                    <a:gd name="connsiteX3" fmla="*/ 0 w 274982"/>
                    <a:gd name="connsiteY3" fmla="*/ 166836 h 333672"/>
                    <a:gd name="connsiteX0" fmla="*/ 8 w 273304"/>
                    <a:gd name="connsiteY0" fmla="*/ 164478 h 328955"/>
                    <a:gd name="connsiteX1" fmla="*/ 262532 w 273304"/>
                    <a:gd name="connsiteY1" fmla="*/ 3509 h 328955"/>
                    <a:gd name="connsiteX2" fmla="*/ 272057 w 273304"/>
                    <a:gd name="connsiteY2" fmla="*/ 325447 h 328955"/>
                    <a:gd name="connsiteX3" fmla="*/ 8 w 273304"/>
                    <a:gd name="connsiteY3" fmla="*/ 164478 h 328955"/>
                    <a:gd name="connsiteX0" fmla="*/ 8 w 273304"/>
                    <a:gd name="connsiteY0" fmla="*/ 164478 h 325447"/>
                    <a:gd name="connsiteX1" fmla="*/ 262532 w 273304"/>
                    <a:gd name="connsiteY1" fmla="*/ 3509 h 325447"/>
                    <a:gd name="connsiteX2" fmla="*/ 272057 w 273304"/>
                    <a:gd name="connsiteY2" fmla="*/ 325447 h 325447"/>
                    <a:gd name="connsiteX3" fmla="*/ 8 w 273304"/>
                    <a:gd name="connsiteY3" fmla="*/ 164478 h 325447"/>
                    <a:gd name="connsiteX0" fmla="*/ 8 w 272057"/>
                    <a:gd name="connsiteY0" fmla="*/ 164478 h 325447"/>
                    <a:gd name="connsiteX1" fmla="*/ 262532 w 272057"/>
                    <a:gd name="connsiteY1" fmla="*/ 3509 h 325447"/>
                    <a:gd name="connsiteX2" fmla="*/ 272057 w 272057"/>
                    <a:gd name="connsiteY2" fmla="*/ 325447 h 325447"/>
                    <a:gd name="connsiteX3" fmla="*/ 8 w 272057"/>
                    <a:gd name="connsiteY3" fmla="*/ 164478 h 325447"/>
                    <a:gd name="connsiteX0" fmla="*/ 6 w 275409"/>
                    <a:gd name="connsiteY0" fmla="*/ 169152 h 330121"/>
                    <a:gd name="connsiteX1" fmla="*/ 275230 w 275409"/>
                    <a:gd name="connsiteY1" fmla="*/ 3420 h 330121"/>
                    <a:gd name="connsiteX2" fmla="*/ 272055 w 275409"/>
                    <a:gd name="connsiteY2" fmla="*/ 330121 h 330121"/>
                    <a:gd name="connsiteX3" fmla="*/ 6 w 275409"/>
                    <a:gd name="connsiteY3" fmla="*/ 169152 h 330121"/>
                    <a:gd name="connsiteX0" fmla="*/ 11 w 272060"/>
                    <a:gd name="connsiteY0" fmla="*/ 164478 h 325447"/>
                    <a:gd name="connsiteX1" fmla="*/ 260947 w 272060"/>
                    <a:gd name="connsiteY1" fmla="*/ 3509 h 325447"/>
                    <a:gd name="connsiteX2" fmla="*/ 272060 w 272060"/>
                    <a:gd name="connsiteY2" fmla="*/ 325447 h 325447"/>
                    <a:gd name="connsiteX3" fmla="*/ 11 w 272060"/>
                    <a:gd name="connsiteY3" fmla="*/ 164478 h 325447"/>
                    <a:gd name="connsiteX0" fmla="*/ 1 w 272050"/>
                    <a:gd name="connsiteY0" fmla="*/ 164478 h 325447"/>
                    <a:gd name="connsiteX1" fmla="*/ 270462 w 272050"/>
                    <a:gd name="connsiteY1" fmla="*/ 3509 h 325447"/>
                    <a:gd name="connsiteX2" fmla="*/ 272050 w 272050"/>
                    <a:gd name="connsiteY2" fmla="*/ 325447 h 325447"/>
                    <a:gd name="connsiteX3" fmla="*/ 1 w 272050"/>
                    <a:gd name="connsiteY3" fmla="*/ 164478 h 325447"/>
                    <a:gd name="connsiteX0" fmla="*/ 1 w 272362"/>
                    <a:gd name="connsiteY0" fmla="*/ 164478 h 325447"/>
                    <a:gd name="connsiteX1" fmla="*/ 270462 w 272362"/>
                    <a:gd name="connsiteY1" fmla="*/ 3509 h 325447"/>
                    <a:gd name="connsiteX2" fmla="*/ 272050 w 272362"/>
                    <a:gd name="connsiteY2" fmla="*/ 325447 h 325447"/>
                    <a:gd name="connsiteX3" fmla="*/ 1 w 272362"/>
                    <a:gd name="connsiteY3" fmla="*/ 164478 h 325447"/>
                    <a:gd name="connsiteX0" fmla="*/ 1 w 272362"/>
                    <a:gd name="connsiteY0" fmla="*/ 169136 h 325343"/>
                    <a:gd name="connsiteX1" fmla="*/ 270462 w 272362"/>
                    <a:gd name="connsiteY1" fmla="*/ 3405 h 325343"/>
                    <a:gd name="connsiteX2" fmla="*/ 272050 w 272362"/>
                    <a:gd name="connsiteY2" fmla="*/ 325343 h 325343"/>
                    <a:gd name="connsiteX3" fmla="*/ 1 w 272362"/>
                    <a:gd name="connsiteY3" fmla="*/ 169136 h 32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362" h="325343">
                      <a:moveTo>
                        <a:pt x="1" y="169136"/>
                      </a:moveTo>
                      <a:cubicBezTo>
                        <a:pt x="-264" y="115480"/>
                        <a:pt x="225120" y="-23423"/>
                        <a:pt x="270462" y="3405"/>
                      </a:cubicBezTo>
                      <a:cubicBezTo>
                        <a:pt x="272942" y="325508"/>
                        <a:pt x="272414" y="13824"/>
                        <a:pt x="272050" y="325343"/>
                      </a:cubicBezTo>
                      <a:cubicBezTo>
                        <a:pt x="36208" y="312484"/>
                        <a:pt x="266" y="222792"/>
                        <a:pt x="1" y="169136"/>
                      </a:cubicBezTo>
                      <a:close/>
                    </a:path>
                  </a:pathLst>
                </a:cu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49" name="Group 148"/>
              <p:cNvGrpSpPr/>
              <p:nvPr/>
            </p:nvGrpSpPr>
            <p:grpSpPr>
              <a:xfrm flipH="1">
                <a:off x="1805410" y="1461187"/>
                <a:ext cx="272362" cy="651800"/>
                <a:chOff x="1563451" y="1460630"/>
                <a:chExt cx="272362" cy="651800"/>
              </a:xfrm>
              <a:solidFill>
                <a:schemeClr val="bg1"/>
              </a:solidFill>
            </p:grpSpPr>
            <p:sp>
              <p:nvSpPr>
                <p:cNvPr id="152" name="Rectangle: Rounded Corners 151"/>
                <p:cNvSpPr/>
                <p:nvPr/>
              </p:nvSpPr>
              <p:spPr>
                <a:xfrm>
                  <a:off x="1563451" y="1460630"/>
                  <a:ext cx="270804" cy="529167"/>
                </a:xfrm>
                <a:prstGeom prst="roundRect">
                  <a:avLst/>
                </a:prstGeom>
                <a:grp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7" name="Oval 275"/>
                <p:cNvSpPr/>
                <p:nvPr/>
              </p:nvSpPr>
              <p:spPr>
                <a:xfrm>
                  <a:off x="1563451" y="1787087"/>
                  <a:ext cx="272362" cy="325343"/>
                </a:xfrm>
                <a:custGeom>
                  <a:avLst/>
                  <a:gdLst>
                    <a:gd name="connsiteX0" fmla="*/ 0 w 544097"/>
                    <a:gd name="connsiteY0" fmla="*/ 160969 h 321938"/>
                    <a:gd name="connsiteX1" fmla="*/ 272049 w 544097"/>
                    <a:gd name="connsiteY1" fmla="*/ 0 h 321938"/>
                    <a:gd name="connsiteX2" fmla="*/ 544098 w 544097"/>
                    <a:gd name="connsiteY2" fmla="*/ 160969 h 321938"/>
                    <a:gd name="connsiteX3" fmla="*/ 272049 w 544097"/>
                    <a:gd name="connsiteY3" fmla="*/ 321938 h 321938"/>
                    <a:gd name="connsiteX4" fmla="*/ 0 w 544097"/>
                    <a:gd name="connsiteY4" fmla="*/ 160969 h 321938"/>
                    <a:gd name="connsiteX0" fmla="*/ 0 w 306055"/>
                    <a:gd name="connsiteY0" fmla="*/ 165443 h 330886"/>
                    <a:gd name="connsiteX1" fmla="*/ 272049 w 306055"/>
                    <a:gd name="connsiteY1" fmla="*/ 4474 h 330886"/>
                    <a:gd name="connsiteX2" fmla="*/ 272049 w 306055"/>
                    <a:gd name="connsiteY2" fmla="*/ 326412 h 330886"/>
                    <a:gd name="connsiteX3" fmla="*/ 0 w 306055"/>
                    <a:gd name="connsiteY3" fmla="*/ 165443 h 330886"/>
                    <a:gd name="connsiteX0" fmla="*/ 0 w 293389"/>
                    <a:gd name="connsiteY0" fmla="*/ 165443 h 330886"/>
                    <a:gd name="connsiteX1" fmla="*/ 272049 w 293389"/>
                    <a:gd name="connsiteY1" fmla="*/ 4474 h 330886"/>
                    <a:gd name="connsiteX2" fmla="*/ 272049 w 293389"/>
                    <a:gd name="connsiteY2" fmla="*/ 326412 h 330886"/>
                    <a:gd name="connsiteX3" fmla="*/ 0 w 293389"/>
                    <a:gd name="connsiteY3" fmla="*/ 165443 h 330886"/>
                    <a:gd name="connsiteX0" fmla="*/ 0 w 274982"/>
                    <a:gd name="connsiteY0" fmla="*/ 165443 h 330886"/>
                    <a:gd name="connsiteX1" fmla="*/ 272049 w 274982"/>
                    <a:gd name="connsiteY1" fmla="*/ 4474 h 330886"/>
                    <a:gd name="connsiteX2" fmla="*/ 272049 w 274982"/>
                    <a:gd name="connsiteY2" fmla="*/ 326412 h 330886"/>
                    <a:gd name="connsiteX3" fmla="*/ 0 w 274982"/>
                    <a:gd name="connsiteY3" fmla="*/ 165443 h 330886"/>
                    <a:gd name="connsiteX0" fmla="*/ 0 w 274982"/>
                    <a:gd name="connsiteY0" fmla="*/ 166836 h 333672"/>
                    <a:gd name="connsiteX1" fmla="*/ 272049 w 274982"/>
                    <a:gd name="connsiteY1" fmla="*/ 5867 h 333672"/>
                    <a:gd name="connsiteX2" fmla="*/ 272049 w 274982"/>
                    <a:gd name="connsiteY2" fmla="*/ 327805 h 333672"/>
                    <a:gd name="connsiteX3" fmla="*/ 0 w 274982"/>
                    <a:gd name="connsiteY3" fmla="*/ 166836 h 333672"/>
                    <a:gd name="connsiteX0" fmla="*/ 8 w 273304"/>
                    <a:gd name="connsiteY0" fmla="*/ 164478 h 328955"/>
                    <a:gd name="connsiteX1" fmla="*/ 262532 w 273304"/>
                    <a:gd name="connsiteY1" fmla="*/ 3509 h 328955"/>
                    <a:gd name="connsiteX2" fmla="*/ 272057 w 273304"/>
                    <a:gd name="connsiteY2" fmla="*/ 325447 h 328955"/>
                    <a:gd name="connsiteX3" fmla="*/ 8 w 273304"/>
                    <a:gd name="connsiteY3" fmla="*/ 164478 h 328955"/>
                    <a:gd name="connsiteX0" fmla="*/ 8 w 273304"/>
                    <a:gd name="connsiteY0" fmla="*/ 164478 h 325447"/>
                    <a:gd name="connsiteX1" fmla="*/ 262532 w 273304"/>
                    <a:gd name="connsiteY1" fmla="*/ 3509 h 325447"/>
                    <a:gd name="connsiteX2" fmla="*/ 272057 w 273304"/>
                    <a:gd name="connsiteY2" fmla="*/ 325447 h 325447"/>
                    <a:gd name="connsiteX3" fmla="*/ 8 w 273304"/>
                    <a:gd name="connsiteY3" fmla="*/ 164478 h 325447"/>
                    <a:gd name="connsiteX0" fmla="*/ 8 w 272057"/>
                    <a:gd name="connsiteY0" fmla="*/ 164478 h 325447"/>
                    <a:gd name="connsiteX1" fmla="*/ 262532 w 272057"/>
                    <a:gd name="connsiteY1" fmla="*/ 3509 h 325447"/>
                    <a:gd name="connsiteX2" fmla="*/ 272057 w 272057"/>
                    <a:gd name="connsiteY2" fmla="*/ 325447 h 325447"/>
                    <a:gd name="connsiteX3" fmla="*/ 8 w 272057"/>
                    <a:gd name="connsiteY3" fmla="*/ 164478 h 325447"/>
                    <a:gd name="connsiteX0" fmla="*/ 6 w 275409"/>
                    <a:gd name="connsiteY0" fmla="*/ 169152 h 330121"/>
                    <a:gd name="connsiteX1" fmla="*/ 275230 w 275409"/>
                    <a:gd name="connsiteY1" fmla="*/ 3420 h 330121"/>
                    <a:gd name="connsiteX2" fmla="*/ 272055 w 275409"/>
                    <a:gd name="connsiteY2" fmla="*/ 330121 h 330121"/>
                    <a:gd name="connsiteX3" fmla="*/ 6 w 275409"/>
                    <a:gd name="connsiteY3" fmla="*/ 169152 h 330121"/>
                    <a:gd name="connsiteX0" fmla="*/ 11 w 272060"/>
                    <a:gd name="connsiteY0" fmla="*/ 164478 h 325447"/>
                    <a:gd name="connsiteX1" fmla="*/ 260947 w 272060"/>
                    <a:gd name="connsiteY1" fmla="*/ 3509 h 325447"/>
                    <a:gd name="connsiteX2" fmla="*/ 272060 w 272060"/>
                    <a:gd name="connsiteY2" fmla="*/ 325447 h 325447"/>
                    <a:gd name="connsiteX3" fmla="*/ 11 w 272060"/>
                    <a:gd name="connsiteY3" fmla="*/ 164478 h 325447"/>
                    <a:gd name="connsiteX0" fmla="*/ 1 w 272050"/>
                    <a:gd name="connsiteY0" fmla="*/ 164478 h 325447"/>
                    <a:gd name="connsiteX1" fmla="*/ 270462 w 272050"/>
                    <a:gd name="connsiteY1" fmla="*/ 3509 h 325447"/>
                    <a:gd name="connsiteX2" fmla="*/ 272050 w 272050"/>
                    <a:gd name="connsiteY2" fmla="*/ 325447 h 325447"/>
                    <a:gd name="connsiteX3" fmla="*/ 1 w 272050"/>
                    <a:gd name="connsiteY3" fmla="*/ 164478 h 325447"/>
                    <a:gd name="connsiteX0" fmla="*/ 1 w 272362"/>
                    <a:gd name="connsiteY0" fmla="*/ 164478 h 325447"/>
                    <a:gd name="connsiteX1" fmla="*/ 270462 w 272362"/>
                    <a:gd name="connsiteY1" fmla="*/ 3509 h 325447"/>
                    <a:gd name="connsiteX2" fmla="*/ 272050 w 272362"/>
                    <a:gd name="connsiteY2" fmla="*/ 325447 h 325447"/>
                    <a:gd name="connsiteX3" fmla="*/ 1 w 272362"/>
                    <a:gd name="connsiteY3" fmla="*/ 164478 h 325447"/>
                    <a:gd name="connsiteX0" fmla="*/ 1 w 272362"/>
                    <a:gd name="connsiteY0" fmla="*/ 169136 h 325343"/>
                    <a:gd name="connsiteX1" fmla="*/ 270462 w 272362"/>
                    <a:gd name="connsiteY1" fmla="*/ 3405 h 325343"/>
                    <a:gd name="connsiteX2" fmla="*/ 272050 w 272362"/>
                    <a:gd name="connsiteY2" fmla="*/ 325343 h 325343"/>
                    <a:gd name="connsiteX3" fmla="*/ 1 w 272362"/>
                    <a:gd name="connsiteY3" fmla="*/ 169136 h 32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2362" h="325343">
                      <a:moveTo>
                        <a:pt x="1" y="169136"/>
                      </a:moveTo>
                      <a:cubicBezTo>
                        <a:pt x="-264" y="115480"/>
                        <a:pt x="225120" y="-23423"/>
                        <a:pt x="270462" y="3405"/>
                      </a:cubicBezTo>
                      <a:cubicBezTo>
                        <a:pt x="272942" y="325508"/>
                        <a:pt x="272414" y="13824"/>
                        <a:pt x="272050" y="325343"/>
                      </a:cubicBezTo>
                      <a:cubicBezTo>
                        <a:pt x="36208" y="312484"/>
                        <a:pt x="266" y="222792"/>
                        <a:pt x="1" y="169136"/>
                      </a:cubicBezTo>
                      <a:close/>
                    </a:path>
                  </a:pathLst>
                </a:custGeom>
                <a:grpFill/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50" name="Oval 149"/>
              <p:cNvSpPr/>
              <p:nvPr/>
            </p:nvSpPr>
            <p:spPr>
              <a:xfrm>
                <a:off x="1538440" y="1285241"/>
                <a:ext cx="563173" cy="34211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0" name="Straight Connector 129"/>
            <p:cNvCxnSpPr>
              <a:stCxn id="150" idx="0"/>
            </p:cNvCxnSpPr>
            <p:nvPr/>
          </p:nvCxnSpPr>
          <p:spPr>
            <a:xfrm flipH="1" flipV="1">
              <a:off x="6092194" y="4734450"/>
              <a:ext cx="125" cy="512303"/>
            </a:xfrm>
            <a:prstGeom prst="line">
              <a:avLst/>
            </a:prstGeom>
            <a:ln w="19050">
              <a:solidFill>
                <a:srgbClr val="FF505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637398" y="3496733"/>
            <a:ext cx="1562171" cy="1211675"/>
            <a:chOff x="637398" y="3496733"/>
            <a:chExt cx="1562171" cy="1211675"/>
          </a:xfrm>
        </p:grpSpPr>
        <p:grpSp>
          <p:nvGrpSpPr>
            <p:cNvPr id="244" name="Group 243"/>
            <p:cNvGrpSpPr/>
            <p:nvPr/>
          </p:nvGrpSpPr>
          <p:grpSpPr>
            <a:xfrm>
              <a:off x="637398" y="3496733"/>
              <a:ext cx="1562171" cy="1211675"/>
              <a:chOff x="637398" y="3702636"/>
              <a:chExt cx="1562171" cy="1211675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948" y="3702636"/>
                <a:ext cx="765072" cy="765072"/>
              </a:xfrm>
              <a:prstGeom prst="rect">
                <a:avLst/>
              </a:prstGeom>
            </p:spPr>
          </p:pic>
          <p:sp>
            <p:nvSpPr>
              <p:cNvPr id="110" name="Rectangle: Rounded Corners 109"/>
              <p:cNvSpPr/>
              <p:nvPr/>
            </p:nvSpPr>
            <p:spPr>
              <a:xfrm>
                <a:off x="637398" y="4642303"/>
                <a:ext cx="1562171" cy="272008"/>
              </a:xfrm>
              <a:prstGeom prst="roundRect">
                <a:avLst/>
              </a:prstGeom>
              <a:solidFill>
                <a:srgbClr val="F2F2F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7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CUSTOMER SMARTPHONE</a:t>
                </a:r>
              </a:p>
            </p:txBody>
          </p:sp>
        </p:grpSp>
        <p:sp>
          <p:nvSpPr>
            <p:cNvPr id="187" name="Rectangle: Rounded Corners 186"/>
            <p:cNvSpPr/>
            <p:nvPr/>
          </p:nvSpPr>
          <p:spPr>
            <a:xfrm>
              <a:off x="1350678" y="3774352"/>
              <a:ext cx="132387" cy="137201"/>
            </a:xfrm>
            <a:prstGeom prst="roundRect">
              <a:avLst/>
            </a:prstGeom>
            <a:solidFill>
              <a:srgbClr val="FF5050"/>
            </a:solidFill>
            <a:ln w="190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8310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38940" y="693410"/>
            <a:ext cx="4905153" cy="49295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Roboto Bk" pitchFamily="2" charset="0"/>
                <a:ea typeface="Roboto Bk" pitchFamily="2" charset="0"/>
                <a:cs typeface="Segoe UI Semibold" panose="020B0702040204020203" pitchFamily="34" charset="0"/>
              </a:rPr>
              <a:t>Encourage: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Domain contexts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Small x-discipline teams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Good API contracts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More agile development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Loose coupling and high cohesion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Data ownership and segregation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Single responsibility principle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07092" y="6338146"/>
            <a:ext cx="32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6669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38940" y="693411"/>
            <a:ext cx="4905153" cy="4979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Roboto Bk" pitchFamily="2" charset="0"/>
                <a:ea typeface="Roboto Bk" pitchFamily="2" charset="0"/>
                <a:cs typeface="Segoe UI Semibold" panose="020B0702040204020203" pitchFamily="34" charset="0"/>
              </a:rPr>
              <a:t>Encourage: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Roboto Th" pitchFamily="2" charset="0"/>
                <a:ea typeface="Roboto Th" pitchFamily="2" charset="0"/>
              </a:rPr>
              <a:t>Domain contexts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Roboto Th" pitchFamily="2" charset="0"/>
                <a:ea typeface="Roboto Th" pitchFamily="2" charset="0"/>
              </a:rPr>
              <a:t>Small </a:t>
            </a:r>
            <a:r>
              <a:rPr lang="en-GB" sz="2400" dirty="0">
                <a:solidFill>
                  <a:srgbClr val="E2E2E2"/>
                </a:solidFill>
                <a:latin typeface="Roboto Th" pitchFamily="2" charset="0"/>
                <a:ea typeface="Roboto Th" pitchFamily="2" charset="0"/>
              </a:rPr>
              <a:t>x-discipline</a:t>
            </a:r>
            <a:r>
              <a:rPr lang="en-GB" sz="2400" dirty="0">
                <a:latin typeface="Roboto Th" pitchFamily="2" charset="0"/>
                <a:ea typeface="Roboto Th" pitchFamily="2" charset="0"/>
              </a:rPr>
              <a:t> </a:t>
            </a:r>
            <a:r>
              <a:rPr lang="en-GB" sz="24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Roboto Th" pitchFamily="2" charset="0"/>
                <a:ea typeface="Roboto Th" pitchFamily="2" charset="0"/>
              </a:rPr>
              <a:t>teams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Roboto Th" pitchFamily="2" charset="0"/>
                <a:ea typeface="Roboto Th" pitchFamily="2" charset="0"/>
              </a:rPr>
              <a:t>Good API contracts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Roboto Th" pitchFamily="2" charset="0"/>
                <a:ea typeface="Roboto Th" pitchFamily="2" charset="0"/>
              </a:rPr>
              <a:t>More agile development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Roboto Th" pitchFamily="2" charset="0"/>
                <a:ea typeface="Roboto Th" pitchFamily="2" charset="0"/>
              </a:rPr>
              <a:t>Loose coupling and high cohesion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Roboto Th" pitchFamily="2" charset="0"/>
                <a:ea typeface="Roboto Th" pitchFamily="2" charset="0"/>
              </a:rPr>
              <a:t>Data ownership and segregation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GB" sz="2400" dirty="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atin typeface="Roboto Th" pitchFamily="2" charset="0"/>
                <a:ea typeface="Roboto Th" pitchFamily="2" charset="0"/>
              </a:rPr>
              <a:t>Single responsibility principle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GB" sz="2400" dirty="0">
              <a:solidFill>
                <a:schemeClr val="tx1">
                  <a:lumMod val="65000"/>
                  <a:lumOff val="35000"/>
                  <a:alpha val="20000"/>
                </a:schemeClr>
              </a:solidFill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344092" y="693410"/>
            <a:ext cx="5436782" cy="3908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2400" dirty="0">
                <a:latin typeface="Roboto Bk" pitchFamily="2" charset="0"/>
                <a:ea typeface="Roboto Bk" pitchFamily="2" charset="0"/>
                <a:cs typeface="Segoe UI Semibold" panose="020B0702040204020203" pitchFamily="34" charset="0"/>
              </a:rPr>
              <a:t>Enable: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Polyglot applications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Independent deployment and scale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Faster development cycle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Dynamic ALM</a:t>
            </a:r>
          </a:p>
          <a:p>
            <a:r>
              <a:rPr lang="en-GB" sz="2400" dirty="0">
                <a:latin typeface="Roboto Th" pitchFamily="2" charset="0"/>
                <a:ea typeface="Roboto Th" pitchFamily="2" charset="0"/>
              </a:rPr>
              <a:t>Dependency isolation</a:t>
            </a:r>
          </a:p>
        </p:txBody>
      </p:sp>
    </p:spTree>
    <p:extLst>
      <p:ext uri="{BB962C8B-B14F-4D97-AF65-F5344CB8AC3E}">
        <p14:creationId xmlns:p14="http://schemas.microsoft.com/office/powerpoint/2010/main" val="252512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5561" y="2656518"/>
            <a:ext cx="1562171" cy="1303582"/>
            <a:chOff x="6866075" y="1495026"/>
            <a:chExt cx="1562171" cy="1303582"/>
          </a:xfrm>
        </p:grpSpPr>
        <p:grpSp>
          <p:nvGrpSpPr>
            <p:cNvPr id="8" name="Group 7"/>
            <p:cNvGrpSpPr/>
            <p:nvPr/>
          </p:nvGrpSpPr>
          <p:grpSpPr>
            <a:xfrm>
              <a:off x="7158694" y="1495026"/>
              <a:ext cx="874892" cy="889575"/>
              <a:chOff x="4487683" y="2271063"/>
              <a:chExt cx="874892" cy="889575"/>
            </a:xfrm>
          </p:grpSpPr>
          <p:sp>
            <p:nvSpPr>
              <p:cNvPr id="11" name="Parallelogram 22"/>
              <p:cNvSpPr/>
              <p:nvPr/>
            </p:nvSpPr>
            <p:spPr>
              <a:xfrm rot="1800000" flipH="1">
                <a:off x="4487683" y="2594089"/>
                <a:ext cx="626295" cy="428240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6295" h="428240">
                    <a:moveTo>
                      <a:pt x="0" y="412578"/>
                    </a:moveTo>
                    <a:lnTo>
                      <a:pt x="236576" y="0"/>
                    </a:lnTo>
                    <a:lnTo>
                      <a:pt x="626295" y="32741"/>
                    </a:lnTo>
                    <a:lnTo>
                      <a:pt x="401413" y="428240"/>
                    </a:lnTo>
                    <a:lnTo>
                      <a:pt x="0" y="41257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Hexagon 11"/>
              <p:cNvSpPr/>
              <p:nvPr/>
            </p:nvSpPr>
            <p:spPr>
              <a:xfrm rot="5400000">
                <a:off x="4531363" y="2332413"/>
                <a:ext cx="889575" cy="766875"/>
              </a:xfrm>
              <a:prstGeom prst="hexagon">
                <a:avLst/>
              </a:prstGeom>
              <a:noFill/>
              <a:ln w="5715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Hexagon 12"/>
              <p:cNvSpPr/>
              <p:nvPr/>
            </p:nvSpPr>
            <p:spPr>
              <a:xfrm rot="5400000">
                <a:off x="4790787" y="2072989"/>
                <a:ext cx="373713" cy="769862"/>
              </a:xfrm>
              <a:prstGeom prst="hexagon">
                <a:avLst>
                  <a:gd name="adj" fmla="val 50000"/>
                  <a:gd name="vf" fmla="val 115470"/>
                </a:avLst>
              </a:prstGeom>
              <a:solidFill>
                <a:srgbClr val="FF5050"/>
              </a:solidFill>
              <a:ln w="3810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" name="Rectangle: Rounded Corners 9"/>
            <p:cNvSpPr/>
            <p:nvPr/>
          </p:nvSpPr>
          <p:spPr>
            <a:xfrm>
              <a:off x="6866075" y="2526600"/>
              <a:ext cx="1562171" cy="272008"/>
            </a:xfrm>
            <a:prstGeom prst="roundRect">
              <a:avLst/>
            </a:prstGeom>
            <a:solidFill>
              <a:srgbClr val="F2F2F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MONOLITH V 1.2.3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15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5561" y="2656518"/>
            <a:ext cx="1562171" cy="1303582"/>
            <a:chOff x="6866075" y="1495026"/>
            <a:chExt cx="1562171" cy="1303582"/>
          </a:xfrm>
        </p:grpSpPr>
        <p:grpSp>
          <p:nvGrpSpPr>
            <p:cNvPr id="8" name="Group 7"/>
            <p:cNvGrpSpPr/>
            <p:nvPr/>
          </p:nvGrpSpPr>
          <p:grpSpPr>
            <a:xfrm>
              <a:off x="7158694" y="1495026"/>
              <a:ext cx="874892" cy="889575"/>
              <a:chOff x="4487683" y="2271063"/>
              <a:chExt cx="874892" cy="889575"/>
            </a:xfrm>
          </p:grpSpPr>
          <p:sp>
            <p:nvSpPr>
              <p:cNvPr id="11" name="Parallelogram 22"/>
              <p:cNvSpPr/>
              <p:nvPr/>
            </p:nvSpPr>
            <p:spPr>
              <a:xfrm rot="1800000" flipH="1">
                <a:off x="4487683" y="2594089"/>
                <a:ext cx="626295" cy="428240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6295" h="428240">
                    <a:moveTo>
                      <a:pt x="0" y="412578"/>
                    </a:moveTo>
                    <a:lnTo>
                      <a:pt x="236576" y="0"/>
                    </a:lnTo>
                    <a:lnTo>
                      <a:pt x="626295" y="32741"/>
                    </a:lnTo>
                    <a:lnTo>
                      <a:pt x="401413" y="428240"/>
                    </a:lnTo>
                    <a:lnTo>
                      <a:pt x="0" y="41257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Hexagon 11"/>
              <p:cNvSpPr/>
              <p:nvPr/>
            </p:nvSpPr>
            <p:spPr>
              <a:xfrm rot="5400000">
                <a:off x="4531363" y="2332413"/>
                <a:ext cx="889575" cy="766875"/>
              </a:xfrm>
              <a:prstGeom prst="hexagon">
                <a:avLst/>
              </a:prstGeom>
              <a:noFill/>
              <a:ln w="5715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Hexagon 12"/>
              <p:cNvSpPr/>
              <p:nvPr/>
            </p:nvSpPr>
            <p:spPr>
              <a:xfrm rot="5400000">
                <a:off x="4790787" y="2072989"/>
                <a:ext cx="373713" cy="769862"/>
              </a:xfrm>
              <a:prstGeom prst="hexagon">
                <a:avLst>
                  <a:gd name="adj" fmla="val 50000"/>
                  <a:gd name="vf" fmla="val 115470"/>
                </a:avLst>
              </a:prstGeom>
              <a:solidFill>
                <a:srgbClr val="FF5050"/>
              </a:solidFill>
              <a:ln w="3810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" name="Rectangle: Rounded Corners 9"/>
            <p:cNvSpPr/>
            <p:nvPr/>
          </p:nvSpPr>
          <p:spPr>
            <a:xfrm>
              <a:off x="6866075" y="2526600"/>
              <a:ext cx="1562171" cy="272008"/>
            </a:xfrm>
            <a:prstGeom prst="roundRect">
              <a:avLst/>
            </a:prstGeom>
            <a:solidFill>
              <a:srgbClr val="F2F2F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MICROSERVICE V 1.2.3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49193" y="2656518"/>
            <a:ext cx="874892" cy="889575"/>
            <a:chOff x="4487683" y="2271063"/>
            <a:chExt cx="874892" cy="889575"/>
          </a:xfrm>
        </p:grpSpPr>
        <p:sp>
          <p:nvSpPr>
            <p:cNvPr id="17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346206" y="4222628"/>
            <a:ext cx="874892" cy="889575"/>
            <a:chOff x="4487683" y="2271063"/>
            <a:chExt cx="874892" cy="889575"/>
          </a:xfrm>
        </p:grpSpPr>
        <p:sp>
          <p:nvSpPr>
            <p:cNvPr id="25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Hexagon 25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Hexagon 26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343220" y="1076247"/>
            <a:ext cx="874892" cy="889575"/>
            <a:chOff x="4487683" y="2271063"/>
            <a:chExt cx="874892" cy="889575"/>
          </a:xfrm>
        </p:grpSpPr>
        <p:sp>
          <p:nvSpPr>
            <p:cNvPr id="29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Hexagon 29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Hexagon 30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639200" y="1109083"/>
            <a:ext cx="874892" cy="889575"/>
            <a:chOff x="4487683" y="2271063"/>
            <a:chExt cx="874892" cy="889575"/>
          </a:xfrm>
        </p:grpSpPr>
        <p:sp>
          <p:nvSpPr>
            <p:cNvPr id="33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Hexagon 33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Hexagon 34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30012" y="4222628"/>
            <a:ext cx="874892" cy="889575"/>
            <a:chOff x="4487683" y="2271063"/>
            <a:chExt cx="874892" cy="889575"/>
          </a:xfrm>
        </p:grpSpPr>
        <p:sp>
          <p:nvSpPr>
            <p:cNvPr id="41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Hexagon 41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Hexagon 42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240110" y="2686251"/>
            <a:ext cx="874892" cy="889575"/>
            <a:chOff x="4487683" y="2271063"/>
            <a:chExt cx="874892" cy="889575"/>
          </a:xfrm>
        </p:grpSpPr>
        <p:sp>
          <p:nvSpPr>
            <p:cNvPr id="49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Hexagon 49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Hexagon 50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237123" y="4252361"/>
            <a:ext cx="874892" cy="889575"/>
            <a:chOff x="4487683" y="2271063"/>
            <a:chExt cx="874892" cy="889575"/>
          </a:xfrm>
        </p:grpSpPr>
        <p:sp>
          <p:nvSpPr>
            <p:cNvPr id="53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Hexagon 53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Hexagon 54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234137" y="1105980"/>
            <a:ext cx="874892" cy="889575"/>
            <a:chOff x="4487683" y="2271063"/>
            <a:chExt cx="874892" cy="889575"/>
          </a:xfrm>
        </p:grpSpPr>
        <p:sp>
          <p:nvSpPr>
            <p:cNvPr id="57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Hexagon 57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Hexagon 58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1017883" y="2736729"/>
            <a:ext cx="874892" cy="889575"/>
            <a:chOff x="4487683" y="2271063"/>
            <a:chExt cx="874892" cy="889575"/>
          </a:xfrm>
        </p:grpSpPr>
        <p:sp>
          <p:nvSpPr>
            <p:cNvPr id="61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Hexagon 61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Hexagon 62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1014896" y="4302839"/>
            <a:ext cx="874892" cy="889575"/>
            <a:chOff x="4487683" y="2271063"/>
            <a:chExt cx="874892" cy="889575"/>
          </a:xfrm>
        </p:grpSpPr>
        <p:sp>
          <p:nvSpPr>
            <p:cNvPr id="65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Hexagon 65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Hexagon 66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1011910" y="1156458"/>
            <a:ext cx="874892" cy="889575"/>
            <a:chOff x="4487683" y="2271063"/>
            <a:chExt cx="874892" cy="889575"/>
          </a:xfrm>
        </p:grpSpPr>
        <p:sp>
          <p:nvSpPr>
            <p:cNvPr id="69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Hexagon 69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Hexagon 70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44085" y="2586218"/>
            <a:ext cx="874892" cy="889575"/>
            <a:chOff x="4487683" y="2271063"/>
            <a:chExt cx="874892" cy="889575"/>
          </a:xfrm>
        </p:grpSpPr>
        <p:sp>
          <p:nvSpPr>
            <p:cNvPr id="97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8" name="Hexagon 97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9" name="Hexagon 98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41098" y="4152328"/>
            <a:ext cx="874892" cy="889575"/>
            <a:chOff x="4487683" y="2271063"/>
            <a:chExt cx="874892" cy="889575"/>
          </a:xfrm>
        </p:grpSpPr>
        <p:sp>
          <p:nvSpPr>
            <p:cNvPr id="101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Hexagon 101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Hexagon 102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38112" y="1005947"/>
            <a:ext cx="874892" cy="889575"/>
            <a:chOff x="4487683" y="2271063"/>
            <a:chExt cx="874892" cy="889575"/>
          </a:xfrm>
        </p:grpSpPr>
        <p:sp>
          <p:nvSpPr>
            <p:cNvPr id="105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Hexagon 105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Hexagon 106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135002" y="2615951"/>
            <a:ext cx="874892" cy="889575"/>
            <a:chOff x="4487683" y="2271063"/>
            <a:chExt cx="874892" cy="889575"/>
          </a:xfrm>
        </p:grpSpPr>
        <p:sp>
          <p:nvSpPr>
            <p:cNvPr id="109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Hexagon 109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Hexagon 110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132015" y="4182061"/>
            <a:ext cx="874892" cy="889575"/>
            <a:chOff x="4487683" y="2271063"/>
            <a:chExt cx="874892" cy="889575"/>
          </a:xfrm>
        </p:grpSpPr>
        <p:sp>
          <p:nvSpPr>
            <p:cNvPr id="113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Hexagon 113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Hexagon 114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2129029" y="1035680"/>
            <a:ext cx="874892" cy="889575"/>
            <a:chOff x="4487683" y="2271063"/>
            <a:chExt cx="874892" cy="889575"/>
          </a:xfrm>
        </p:grpSpPr>
        <p:sp>
          <p:nvSpPr>
            <p:cNvPr id="117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Hexagon 117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Hexagon 118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3912775" y="2666429"/>
            <a:ext cx="874892" cy="889575"/>
            <a:chOff x="4487683" y="2271063"/>
            <a:chExt cx="874892" cy="889575"/>
          </a:xfrm>
        </p:grpSpPr>
        <p:sp>
          <p:nvSpPr>
            <p:cNvPr id="121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Hexagon 121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Hexagon 122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909788" y="4232539"/>
            <a:ext cx="874892" cy="889575"/>
            <a:chOff x="4487683" y="2271063"/>
            <a:chExt cx="874892" cy="889575"/>
          </a:xfrm>
        </p:grpSpPr>
        <p:sp>
          <p:nvSpPr>
            <p:cNvPr id="125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Hexagon 125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Hexagon 126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906802" y="1086158"/>
            <a:ext cx="874892" cy="889575"/>
            <a:chOff x="4487683" y="2271063"/>
            <a:chExt cx="874892" cy="889575"/>
          </a:xfrm>
        </p:grpSpPr>
        <p:sp>
          <p:nvSpPr>
            <p:cNvPr id="129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" name="Hexagon 129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1" name="Hexagon 130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32" name="Connector: Curved 131"/>
          <p:cNvCxnSpPr>
            <a:stCxn id="106" idx="5"/>
            <a:endCxn id="110" idx="1"/>
          </p:cNvCxnSpPr>
          <p:nvPr/>
        </p:nvCxnSpPr>
        <p:spPr>
          <a:xfrm>
            <a:off x="1110017" y="1703803"/>
            <a:ext cx="1130015" cy="1610004"/>
          </a:xfrm>
          <a:prstGeom prst="curvedConnector3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/>
          <p:cNvCxnSpPr>
            <a:stCxn id="110" idx="0"/>
            <a:endCxn id="103" idx="3"/>
          </p:cNvCxnSpPr>
          <p:nvPr/>
        </p:nvCxnSpPr>
        <p:spPr>
          <a:xfrm rot="5400000">
            <a:off x="1353863" y="2882722"/>
            <a:ext cx="646803" cy="1892410"/>
          </a:xfrm>
          <a:prstGeom prst="curvedConnector3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/>
          <p:cNvCxnSpPr>
            <a:stCxn id="115" idx="3"/>
            <a:endCxn id="122" idx="0"/>
          </p:cNvCxnSpPr>
          <p:nvPr/>
        </p:nvCxnSpPr>
        <p:spPr>
          <a:xfrm rot="5400000" flipH="1" flipV="1">
            <a:off x="3198580" y="2979400"/>
            <a:ext cx="626058" cy="1779266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Curved 140"/>
          <p:cNvCxnSpPr>
            <a:stCxn id="127" idx="3"/>
            <a:endCxn id="42" idx="1"/>
          </p:cNvCxnSpPr>
          <p:nvPr/>
        </p:nvCxnSpPr>
        <p:spPr>
          <a:xfrm rot="16200000" flipH="1">
            <a:off x="4723423" y="3908866"/>
            <a:ext cx="687944" cy="1335293"/>
          </a:xfrm>
          <a:prstGeom prst="curvedConnector4">
            <a:avLst>
              <a:gd name="adj1" fmla="val -33229"/>
              <a:gd name="adj2" fmla="val 547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/>
          <p:cNvCxnSpPr>
            <a:stCxn id="130" idx="0"/>
            <a:endCxn id="34" idx="1"/>
          </p:cNvCxnSpPr>
          <p:nvPr/>
        </p:nvCxnSpPr>
        <p:spPr>
          <a:xfrm rot="5400000" flipH="1" flipV="1">
            <a:off x="4985352" y="1216855"/>
            <a:ext cx="168794" cy="1348961"/>
          </a:xfrm>
          <a:prstGeom prst="curvedConnector4">
            <a:avLst>
              <a:gd name="adj1" fmla="val -135431"/>
              <a:gd name="adj2" fmla="val 64212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Curved 146"/>
          <p:cNvCxnSpPr>
            <a:stCxn id="118" idx="0"/>
            <a:endCxn id="19" idx="3"/>
          </p:cNvCxnSpPr>
          <p:nvPr/>
        </p:nvCxnSpPr>
        <p:spPr>
          <a:xfrm rot="16200000" flipH="1">
            <a:off x="4862693" y="-319942"/>
            <a:ext cx="731264" cy="5221658"/>
          </a:xfrm>
          <a:prstGeom prst="curvedConnector3">
            <a:avLst>
              <a:gd name="adj1" fmla="val 76325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Curved 150"/>
          <p:cNvCxnSpPr>
            <a:stCxn id="12" idx="5"/>
            <a:endCxn id="30" idx="1"/>
          </p:cNvCxnSpPr>
          <p:nvPr/>
        </p:nvCxnSpPr>
        <p:spPr>
          <a:xfrm flipV="1">
            <a:off x="6460085" y="1774103"/>
            <a:ext cx="988165" cy="1580271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Curved 154"/>
          <p:cNvCxnSpPr>
            <a:stCxn id="12" idx="5"/>
            <a:endCxn id="27" idx="3"/>
          </p:cNvCxnSpPr>
          <p:nvPr/>
        </p:nvCxnSpPr>
        <p:spPr>
          <a:xfrm>
            <a:off x="6460085" y="3354374"/>
            <a:ext cx="1376082" cy="868255"/>
          </a:xfrm>
          <a:prstGeom prst="curvedConnector2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/>
          <p:cNvCxnSpPr>
            <a:stCxn id="42" idx="5"/>
            <a:endCxn id="26" idx="2"/>
          </p:cNvCxnSpPr>
          <p:nvPr/>
        </p:nvCxnSpPr>
        <p:spPr>
          <a:xfrm flipV="1">
            <a:off x="6501917" y="4414347"/>
            <a:ext cx="949319" cy="506137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/>
          <p:cNvCxnSpPr>
            <a:stCxn id="27" idx="4"/>
            <a:endCxn id="50" idx="1"/>
          </p:cNvCxnSpPr>
          <p:nvPr/>
        </p:nvCxnSpPr>
        <p:spPr>
          <a:xfrm flipV="1">
            <a:off x="8221098" y="3384107"/>
            <a:ext cx="1124042" cy="1025379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Curved 165"/>
          <p:cNvCxnSpPr>
            <a:endCxn id="58" idx="0"/>
          </p:cNvCxnSpPr>
          <p:nvPr/>
        </p:nvCxnSpPr>
        <p:spPr>
          <a:xfrm flipV="1">
            <a:off x="8103268" y="1995555"/>
            <a:ext cx="1619336" cy="815534"/>
          </a:xfrm>
          <a:prstGeom prst="curvedConnector2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Curved 168"/>
          <p:cNvCxnSpPr>
            <a:stCxn id="30" idx="5"/>
            <a:endCxn id="63" idx="1"/>
          </p:cNvCxnSpPr>
          <p:nvPr/>
        </p:nvCxnSpPr>
        <p:spPr>
          <a:xfrm>
            <a:off x="8215125" y="1774103"/>
            <a:ext cx="2907788" cy="1149484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Curved 171"/>
          <p:cNvCxnSpPr>
            <a:stCxn id="55" idx="3"/>
            <a:endCxn id="67" idx="3"/>
          </p:cNvCxnSpPr>
          <p:nvPr/>
        </p:nvCxnSpPr>
        <p:spPr>
          <a:xfrm rot="16200000" flipH="1">
            <a:off x="10590731" y="3388715"/>
            <a:ext cx="50478" cy="1777773"/>
          </a:xfrm>
          <a:prstGeom prst="curvedConnector3">
            <a:avLst>
              <a:gd name="adj1" fmla="val -845269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or: Curved 174"/>
          <p:cNvCxnSpPr>
            <a:stCxn id="62" idx="1"/>
            <a:endCxn id="55" idx="3"/>
          </p:cNvCxnSpPr>
          <p:nvPr/>
        </p:nvCxnSpPr>
        <p:spPr>
          <a:xfrm rot="10800000" flipV="1">
            <a:off x="9727085" y="3434584"/>
            <a:ext cx="1395829" cy="817777"/>
          </a:xfrm>
          <a:prstGeom prst="curvedConnector2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Curved 177"/>
          <p:cNvCxnSpPr>
            <a:stCxn id="50" idx="0"/>
            <a:endCxn id="55" idx="1"/>
          </p:cNvCxnSpPr>
          <p:nvPr/>
        </p:nvCxnSpPr>
        <p:spPr>
          <a:xfrm rot="5400000">
            <a:off x="9103669" y="3814310"/>
            <a:ext cx="863393" cy="386424"/>
          </a:xfrm>
          <a:prstGeom prst="curvedConnector4">
            <a:avLst>
              <a:gd name="adj1" fmla="val 31261"/>
              <a:gd name="adj2" fmla="val 159158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Curved 180"/>
          <p:cNvCxnSpPr>
            <a:stCxn id="70" idx="2"/>
            <a:endCxn id="51" idx="4"/>
          </p:cNvCxnSpPr>
          <p:nvPr/>
        </p:nvCxnSpPr>
        <p:spPr>
          <a:xfrm rot="10800000" flipV="1">
            <a:off x="10115002" y="1348177"/>
            <a:ext cx="1001938" cy="1524932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Curved 133"/>
          <p:cNvCxnSpPr>
            <a:stCxn id="98" idx="0"/>
            <a:endCxn id="110" idx="0"/>
          </p:cNvCxnSpPr>
          <p:nvPr/>
        </p:nvCxnSpPr>
        <p:spPr>
          <a:xfrm rot="16200000" flipH="1">
            <a:off x="1663144" y="2545200"/>
            <a:ext cx="29733" cy="1890917"/>
          </a:xfrm>
          <a:prstGeom prst="curvedConnector3">
            <a:avLst>
              <a:gd name="adj1" fmla="val 662506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Curved 134"/>
          <p:cNvCxnSpPr>
            <a:stCxn id="110" idx="5"/>
            <a:endCxn id="122" idx="5"/>
          </p:cNvCxnSpPr>
          <p:nvPr/>
        </p:nvCxnSpPr>
        <p:spPr>
          <a:xfrm>
            <a:off x="3006907" y="3313807"/>
            <a:ext cx="1777773" cy="50478"/>
          </a:xfrm>
          <a:prstGeom prst="curvedConnector5">
            <a:avLst>
              <a:gd name="adj1" fmla="val 24981"/>
              <a:gd name="adj2" fmla="val -1488965"/>
              <a:gd name="adj3" fmla="val 112859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Curved 136"/>
          <p:cNvCxnSpPr>
            <a:stCxn id="114" idx="5"/>
            <a:endCxn id="126" idx="0"/>
          </p:cNvCxnSpPr>
          <p:nvPr/>
        </p:nvCxnSpPr>
        <p:spPr>
          <a:xfrm>
            <a:off x="3003920" y="4879917"/>
            <a:ext cx="1394335" cy="242197"/>
          </a:xfrm>
          <a:prstGeom prst="curvedConnector4">
            <a:avLst>
              <a:gd name="adj1" fmla="val 31850"/>
              <a:gd name="adj2" fmla="val 194386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Curved 137"/>
          <p:cNvCxnSpPr>
            <a:stCxn id="35" idx="3"/>
            <a:endCxn id="31" idx="3"/>
          </p:cNvCxnSpPr>
          <p:nvPr/>
        </p:nvCxnSpPr>
        <p:spPr>
          <a:xfrm rot="5400000" flipH="1" flipV="1">
            <a:off x="6964753" y="240656"/>
            <a:ext cx="32836" cy="1704020"/>
          </a:xfrm>
          <a:prstGeom prst="curvedConnector3">
            <a:avLst>
              <a:gd name="adj1" fmla="val 1399412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40058" y="4366904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1.0.0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2432330" y="4380939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4.1.7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211430" y="4448815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2.1.0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5930729" y="4423379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1.0.9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7633017" y="4424094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7.1.1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547284" y="4454303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4.1.5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11308429" y="4487556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1.0.11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540058" y="2785522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1.3.0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2420535" y="2808385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4.6.4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211430" y="2872793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1.1.1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5888000" y="2856119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9.1.5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646676" y="2855205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5.3.7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9541657" y="2881601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1.0.0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1334485" y="2947408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6.6.3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40058" y="1209740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1.0.6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2419949" y="1237526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6.2.8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4191740" y="1313364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4.4.5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5943395" y="1313363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8.2.1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7618387" y="1289916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1.2.3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9544002" y="1312708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3.5.1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11306942" y="1371103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7.4.1</a:t>
            </a:r>
          </a:p>
        </p:txBody>
      </p:sp>
    </p:spTree>
    <p:extLst>
      <p:ext uri="{BB962C8B-B14F-4D97-AF65-F5344CB8AC3E}">
        <p14:creationId xmlns:p14="http://schemas.microsoft.com/office/powerpoint/2010/main" val="30606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7760" y="632440"/>
            <a:ext cx="2433393" cy="2030589"/>
            <a:chOff x="3063703" y="1693992"/>
            <a:chExt cx="1562171" cy="1303582"/>
          </a:xfrm>
        </p:grpSpPr>
        <p:grpSp>
          <p:nvGrpSpPr>
            <p:cNvPr id="5" name="Group 4"/>
            <p:cNvGrpSpPr/>
            <p:nvPr/>
          </p:nvGrpSpPr>
          <p:grpSpPr>
            <a:xfrm>
              <a:off x="3063703" y="1693992"/>
              <a:ext cx="1562171" cy="1303582"/>
              <a:chOff x="6866075" y="1495026"/>
              <a:chExt cx="1562171" cy="130358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158694" y="1495026"/>
                <a:ext cx="874892" cy="889575"/>
                <a:chOff x="4487683" y="2271063"/>
                <a:chExt cx="874892" cy="889575"/>
              </a:xfrm>
            </p:grpSpPr>
            <p:sp>
              <p:nvSpPr>
                <p:cNvPr id="11" name="Parallelogram 22"/>
                <p:cNvSpPr/>
                <p:nvPr/>
              </p:nvSpPr>
              <p:spPr>
                <a:xfrm rot="1800000" flipH="1">
                  <a:off x="4487683" y="2594089"/>
                  <a:ext cx="626295" cy="428240"/>
                </a:xfrm>
                <a:custGeom>
                  <a:avLst/>
                  <a:gdLst>
                    <a:gd name="connsiteX0" fmla="*/ 0 w 620754"/>
                    <a:gd name="connsiteY0" fmla="*/ 417865 h 417865"/>
                    <a:gd name="connsiteX1" fmla="*/ 243294 w 620754"/>
                    <a:gd name="connsiteY1" fmla="*/ 0 h 417865"/>
                    <a:gd name="connsiteX2" fmla="*/ 620754 w 620754"/>
                    <a:gd name="connsiteY2" fmla="*/ 0 h 417865"/>
                    <a:gd name="connsiteX3" fmla="*/ 377460 w 620754"/>
                    <a:gd name="connsiteY3" fmla="*/ 417865 h 417865"/>
                    <a:gd name="connsiteX4" fmla="*/ 0 w 620754"/>
                    <a:gd name="connsiteY4" fmla="*/ 417865 h 417865"/>
                    <a:gd name="connsiteX0" fmla="*/ 0 w 622964"/>
                    <a:gd name="connsiteY0" fmla="*/ 417865 h 417865"/>
                    <a:gd name="connsiteX1" fmla="*/ 243294 w 622964"/>
                    <a:gd name="connsiteY1" fmla="*/ 0 h 417865"/>
                    <a:gd name="connsiteX2" fmla="*/ 622964 w 622964"/>
                    <a:gd name="connsiteY2" fmla="*/ 34272 h 417865"/>
                    <a:gd name="connsiteX3" fmla="*/ 377460 w 622964"/>
                    <a:gd name="connsiteY3" fmla="*/ 417865 h 417865"/>
                    <a:gd name="connsiteX4" fmla="*/ 0 w 622964"/>
                    <a:gd name="connsiteY4" fmla="*/ 417865 h 417865"/>
                    <a:gd name="connsiteX0" fmla="*/ 0 w 622964"/>
                    <a:gd name="connsiteY0" fmla="*/ 417865 h 429771"/>
                    <a:gd name="connsiteX1" fmla="*/ 243294 w 622964"/>
                    <a:gd name="connsiteY1" fmla="*/ 0 h 429771"/>
                    <a:gd name="connsiteX2" fmla="*/ 622964 w 622964"/>
                    <a:gd name="connsiteY2" fmla="*/ 34272 h 429771"/>
                    <a:gd name="connsiteX3" fmla="*/ 398082 w 622964"/>
                    <a:gd name="connsiteY3" fmla="*/ 429771 h 429771"/>
                    <a:gd name="connsiteX4" fmla="*/ 0 w 622964"/>
                    <a:gd name="connsiteY4" fmla="*/ 417865 h 429771"/>
                    <a:gd name="connsiteX0" fmla="*/ 0 w 626295"/>
                    <a:gd name="connsiteY0" fmla="*/ 414109 h 429771"/>
                    <a:gd name="connsiteX1" fmla="*/ 246625 w 626295"/>
                    <a:gd name="connsiteY1" fmla="*/ 0 h 429771"/>
                    <a:gd name="connsiteX2" fmla="*/ 626295 w 626295"/>
                    <a:gd name="connsiteY2" fmla="*/ 34272 h 429771"/>
                    <a:gd name="connsiteX3" fmla="*/ 401413 w 626295"/>
                    <a:gd name="connsiteY3" fmla="*/ 429771 h 429771"/>
                    <a:gd name="connsiteX4" fmla="*/ 0 w 626295"/>
                    <a:gd name="connsiteY4" fmla="*/ 414109 h 429771"/>
                    <a:gd name="connsiteX0" fmla="*/ 0 w 626295"/>
                    <a:gd name="connsiteY0" fmla="*/ 402742 h 418404"/>
                    <a:gd name="connsiteX1" fmla="*/ 234563 w 626295"/>
                    <a:gd name="connsiteY1" fmla="*/ 0 h 418404"/>
                    <a:gd name="connsiteX2" fmla="*/ 626295 w 626295"/>
                    <a:gd name="connsiteY2" fmla="*/ 22905 h 418404"/>
                    <a:gd name="connsiteX3" fmla="*/ 401413 w 626295"/>
                    <a:gd name="connsiteY3" fmla="*/ 418404 h 418404"/>
                    <a:gd name="connsiteX4" fmla="*/ 0 w 626295"/>
                    <a:gd name="connsiteY4" fmla="*/ 402742 h 418404"/>
                    <a:gd name="connsiteX0" fmla="*/ 0 w 626295"/>
                    <a:gd name="connsiteY0" fmla="*/ 412578 h 428240"/>
                    <a:gd name="connsiteX1" fmla="*/ 236576 w 626295"/>
                    <a:gd name="connsiteY1" fmla="*/ 0 h 428240"/>
                    <a:gd name="connsiteX2" fmla="*/ 626295 w 626295"/>
                    <a:gd name="connsiteY2" fmla="*/ 32741 h 428240"/>
                    <a:gd name="connsiteX3" fmla="*/ 401413 w 626295"/>
                    <a:gd name="connsiteY3" fmla="*/ 428240 h 428240"/>
                    <a:gd name="connsiteX4" fmla="*/ 0 w 626295"/>
                    <a:gd name="connsiteY4" fmla="*/ 412578 h 42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6295" h="428240">
                      <a:moveTo>
                        <a:pt x="0" y="412578"/>
                      </a:moveTo>
                      <a:lnTo>
                        <a:pt x="236576" y="0"/>
                      </a:lnTo>
                      <a:lnTo>
                        <a:pt x="626295" y="32741"/>
                      </a:lnTo>
                      <a:lnTo>
                        <a:pt x="401413" y="428240"/>
                      </a:lnTo>
                      <a:lnTo>
                        <a:pt x="0" y="412578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  <p:sp>
              <p:nvSpPr>
                <p:cNvPr id="12" name="Hexagon 11"/>
                <p:cNvSpPr/>
                <p:nvPr/>
              </p:nvSpPr>
              <p:spPr>
                <a:xfrm rot="5400000">
                  <a:off x="4531363" y="2332413"/>
                  <a:ext cx="889575" cy="766875"/>
                </a:xfrm>
                <a:prstGeom prst="hexagon">
                  <a:avLst/>
                </a:prstGeom>
                <a:noFill/>
                <a:ln w="5715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  <p:sp>
              <p:nvSpPr>
                <p:cNvPr id="13" name="Hexagon 12"/>
                <p:cNvSpPr/>
                <p:nvPr/>
              </p:nvSpPr>
              <p:spPr>
                <a:xfrm rot="5400000">
                  <a:off x="4790787" y="2072989"/>
                  <a:ext cx="373713" cy="769862"/>
                </a:xfrm>
                <a:prstGeom prst="hexagon">
                  <a:avLst>
                    <a:gd name="adj" fmla="val 50000"/>
                    <a:gd name="vf" fmla="val 115470"/>
                  </a:avLst>
                </a:prstGeom>
                <a:solidFill>
                  <a:srgbClr val="FF5050"/>
                </a:solidFill>
                <a:ln w="381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</p:grpSp>
          <p:sp>
            <p:nvSpPr>
              <p:cNvPr id="10" name="Rectangle: Rounded Corners 9"/>
              <p:cNvSpPr/>
              <p:nvPr/>
            </p:nvSpPr>
            <p:spPr>
              <a:xfrm>
                <a:off x="6866075" y="2526600"/>
                <a:ext cx="1562171" cy="272008"/>
              </a:xfrm>
              <a:prstGeom prst="roundRect">
                <a:avLst/>
              </a:prstGeom>
              <a:solidFill>
                <a:srgbClr val="F2F2F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POLYGLOT</a:t>
                </a: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3580929" y="1811431"/>
              <a:ext cx="933592" cy="837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en-GB" sz="48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16527" y="632440"/>
            <a:ext cx="2433393" cy="2030589"/>
            <a:chOff x="3063703" y="1693992"/>
            <a:chExt cx="1562171" cy="1303582"/>
          </a:xfrm>
        </p:grpSpPr>
        <p:grpSp>
          <p:nvGrpSpPr>
            <p:cNvPr id="21" name="Group 20"/>
            <p:cNvGrpSpPr/>
            <p:nvPr/>
          </p:nvGrpSpPr>
          <p:grpSpPr>
            <a:xfrm>
              <a:off x="3063703" y="1693992"/>
              <a:ext cx="1562171" cy="1303582"/>
              <a:chOff x="6866075" y="1495026"/>
              <a:chExt cx="1562171" cy="1303582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7158694" y="1495026"/>
                <a:ext cx="874892" cy="889575"/>
                <a:chOff x="4487683" y="2271063"/>
                <a:chExt cx="874892" cy="889575"/>
              </a:xfrm>
            </p:grpSpPr>
            <p:sp>
              <p:nvSpPr>
                <p:cNvPr id="25" name="Parallelogram 22"/>
                <p:cNvSpPr/>
                <p:nvPr/>
              </p:nvSpPr>
              <p:spPr>
                <a:xfrm rot="1800000" flipH="1">
                  <a:off x="4487683" y="2594089"/>
                  <a:ext cx="626295" cy="428240"/>
                </a:xfrm>
                <a:custGeom>
                  <a:avLst/>
                  <a:gdLst>
                    <a:gd name="connsiteX0" fmla="*/ 0 w 620754"/>
                    <a:gd name="connsiteY0" fmla="*/ 417865 h 417865"/>
                    <a:gd name="connsiteX1" fmla="*/ 243294 w 620754"/>
                    <a:gd name="connsiteY1" fmla="*/ 0 h 417865"/>
                    <a:gd name="connsiteX2" fmla="*/ 620754 w 620754"/>
                    <a:gd name="connsiteY2" fmla="*/ 0 h 417865"/>
                    <a:gd name="connsiteX3" fmla="*/ 377460 w 620754"/>
                    <a:gd name="connsiteY3" fmla="*/ 417865 h 417865"/>
                    <a:gd name="connsiteX4" fmla="*/ 0 w 620754"/>
                    <a:gd name="connsiteY4" fmla="*/ 417865 h 417865"/>
                    <a:gd name="connsiteX0" fmla="*/ 0 w 622964"/>
                    <a:gd name="connsiteY0" fmla="*/ 417865 h 417865"/>
                    <a:gd name="connsiteX1" fmla="*/ 243294 w 622964"/>
                    <a:gd name="connsiteY1" fmla="*/ 0 h 417865"/>
                    <a:gd name="connsiteX2" fmla="*/ 622964 w 622964"/>
                    <a:gd name="connsiteY2" fmla="*/ 34272 h 417865"/>
                    <a:gd name="connsiteX3" fmla="*/ 377460 w 622964"/>
                    <a:gd name="connsiteY3" fmla="*/ 417865 h 417865"/>
                    <a:gd name="connsiteX4" fmla="*/ 0 w 622964"/>
                    <a:gd name="connsiteY4" fmla="*/ 417865 h 417865"/>
                    <a:gd name="connsiteX0" fmla="*/ 0 w 622964"/>
                    <a:gd name="connsiteY0" fmla="*/ 417865 h 429771"/>
                    <a:gd name="connsiteX1" fmla="*/ 243294 w 622964"/>
                    <a:gd name="connsiteY1" fmla="*/ 0 h 429771"/>
                    <a:gd name="connsiteX2" fmla="*/ 622964 w 622964"/>
                    <a:gd name="connsiteY2" fmla="*/ 34272 h 429771"/>
                    <a:gd name="connsiteX3" fmla="*/ 398082 w 622964"/>
                    <a:gd name="connsiteY3" fmla="*/ 429771 h 429771"/>
                    <a:gd name="connsiteX4" fmla="*/ 0 w 622964"/>
                    <a:gd name="connsiteY4" fmla="*/ 417865 h 429771"/>
                    <a:gd name="connsiteX0" fmla="*/ 0 w 626295"/>
                    <a:gd name="connsiteY0" fmla="*/ 414109 h 429771"/>
                    <a:gd name="connsiteX1" fmla="*/ 246625 w 626295"/>
                    <a:gd name="connsiteY1" fmla="*/ 0 h 429771"/>
                    <a:gd name="connsiteX2" fmla="*/ 626295 w 626295"/>
                    <a:gd name="connsiteY2" fmla="*/ 34272 h 429771"/>
                    <a:gd name="connsiteX3" fmla="*/ 401413 w 626295"/>
                    <a:gd name="connsiteY3" fmla="*/ 429771 h 429771"/>
                    <a:gd name="connsiteX4" fmla="*/ 0 w 626295"/>
                    <a:gd name="connsiteY4" fmla="*/ 414109 h 429771"/>
                    <a:gd name="connsiteX0" fmla="*/ 0 w 626295"/>
                    <a:gd name="connsiteY0" fmla="*/ 402742 h 418404"/>
                    <a:gd name="connsiteX1" fmla="*/ 234563 w 626295"/>
                    <a:gd name="connsiteY1" fmla="*/ 0 h 418404"/>
                    <a:gd name="connsiteX2" fmla="*/ 626295 w 626295"/>
                    <a:gd name="connsiteY2" fmla="*/ 22905 h 418404"/>
                    <a:gd name="connsiteX3" fmla="*/ 401413 w 626295"/>
                    <a:gd name="connsiteY3" fmla="*/ 418404 h 418404"/>
                    <a:gd name="connsiteX4" fmla="*/ 0 w 626295"/>
                    <a:gd name="connsiteY4" fmla="*/ 402742 h 418404"/>
                    <a:gd name="connsiteX0" fmla="*/ 0 w 626295"/>
                    <a:gd name="connsiteY0" fmla="*/ 412578 h 428240"/>
                    <a:gd name="connsiteX1" fmla="*/ 236576 w 626295"/>
                    <a:gd name="connsiteY1" fmla="*/ 0 h 428240"/>
                    <a:gd name="connsiteX2" fmla="*/ 626295 w 626295"/>
                    <a:gd name="connsiteY2" fmla="*/ 32741 h 428240"/>
                    <a:gd name="connsiteX3" fmla="*/ 401413 w 626295"/>
                    <a:gd name="connsiteY3" fmla="*/ 428240 h 428240"/>
                    <a:gd name="connsiteX4" fmla="*/ 0 w 626295"/>
                    <a:gd name="connsiteY4" fmla="*/ 412578 h 42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6295" h="428240">
                      <a:moveTo>
                        <a:pt x="0" y="412578"/>
                      </a:moveTo>
                      <a:lnTo>
                        <a:pt x="236576" y="0"/>
                      </a:lnTo>
                      <a:lnTo>
                        <a:pt x="626295" y="32741"/>
                      </a:lnTo>
                      <a:lnTo>
                        <a:pt x="401413" y="428240"/>
                      </a:lnTo>
                      <a:lnTo>
                        <a:pt x="0" y="412578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  <p:sp>
              <p:nvSpPr>
                <p:cNvPr id="26" name="Hexagon 25"/>
                <p:cNvSpPr/>
                <p:nvPr/>
              </p:nvSpPr>
              <p:spPr>
                <a:xfrm rot="5400000">
                  <a:off x="4531363" y="2332413"/>
                  <a:ext cx="889575" cy="766875"/>
                </a:xfrm>
                <a:prstGeom prst="hexagon">
                  <a:avLst/>
                </a:prstGeom>
                <a:noFill/>
                <a:ln w="5715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  <p:sp>
              <p:nvSpPr>
                <p:cNvPr id="27" name="Hexagon 26"/>
                <p:cNvSpPr/>
                <p:nvPr/>
              </p:nvSpPr>
              <p:spPr>
                <a:xfrm rot="5400000">
                  <a:off x="4790787" y="2072989"/>
                  <a:ext cx="373713" cy="769862"/>
                </a:xfrm>
                <a:prstGeom prst="hexagon">
                  <a:avLst>
                    <a:gd name="adj" fmla="val 50000"/>
                    <a:gd name="vf" fmla="val 115470"/>
                  </a:avLst>
                </a:prstGeom>
                <a:solidFill>
                  <a:srgbClr val="FF5050"/>
                </a:solidFill>
                <a:ln w="381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</p:grpSp>
          <p:sp>
            <p:nvSpPr>
              <p:cNvPr id="24" name="Rectangle: Rounded Corners 23"/>
              <p:cNvSpPr/>
              <p:nvPr/>
            </p:nvSpPr>
            <p:spPr>
              <a:xfrm>
                <a:off x="6866075" y="2526600"/>
                <a:ext cx="1562171" cy="272008"/>
              </a:xfrm>
              <a:prstGeom prst="roundRect">
                <a:avLst/>
              </a:prstGeom>
              <a:solidFill>
                <a:srgbClr val="F2F2F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DEPENDENCY CONFLICT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580929" y="1811431"/>
              <a:ext cx="933592" cy="837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en-GB" sz="48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7760" y="3660683"/>
            <a:ext cx="2433393" cy="2029831"/>
            <a:chOff x="3063703" y="1693992"/>
            <a:chExt cx="1562171" cy="1303095"/>
          </a:xfrm>
        </p:grpSpPr>
        <p:grpSp>
          <p:nvGrpSpPr>
            <p:cNvPr id="29" name="Group 28"/>
            <p:cNvGrpSpPr/>
            <p:nvPr/>
          </p:nvGrpSpPr>
          <p:grpSpPr>
            <a:xfrm>
              <a:off x="3063703" y="1693992"/>
              <a:ext cx="1562171" cy="1303095"/>
              <a:chOff x="6866075" y="1495026"/>
              <a:chExt cx="1562171" cy="1303095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7158694" y="1495026"/>
                <a:ext cx="874892" cy="889575"/>
                <a:chOff x="4487683" y="2271063"/>
                <a:chExt cx="874892" cy="889575"/>
              </a:xfrm>
            </p:grpSpPr>
            <p:sp>
              <p:nvSpPr>
                <p:cNvPr id="33" name="Parallelogram 22"/>
                <p:cNvSpPr/>
                <p:nvPr/>
              </p:nvSpPr>
              <p:spPr>
                <a:xfrm rot="1800000" flipH="1">
                  <a:off x="4487683" y="2594089"/>
                  <a:ext cx="626295" cy="428240"/>
                </a:xfrm>
                <a:custGeom>
                  <a:avLst/>
                  <a:gdLst>
                    <a:gd name="connsiteX0" fmla="*/ 0 w 620754"/>
                    <a:gd name="connsiteY0" fmla="*/ 417865 h 417865"/>
                    <a:gd name="connsiteX1" fmla="*/ 243294 w 620754"/>
                    <a:gd name="connsiteY1" fmla="*/ 0 h 417865"/>
                    <a:gd name="connsiteX2" fmla="*/ 620754 w 620754"/>
                    <a:gd name="connsiteY2" fmla="*/ 0 h 417865"/>
                    <a:gd name="connsiteX3" fmla="*/ 377460 w 620754"/>
                    <a:gd name="connsiteY3" fmla="*/ 417865 h 417865"/>
                    <a:gd name="connsiteX4" fmla="*/ 0 w 620754"/>
                    <a:gd name="connsiteY4" fmla="*/ 417865 h 417865"/>
                    <a:gd name="connsiteX0" fmla="*/ 0 w 622964"/>
                    <a:gd name="connsiteY0" fmla="*/ 417865 h 417865"/>
                    <a:gd name="connsiteX1" fmla="*/ 243294 w 622964"/>
                    <a:gd name="connsiteY1" fmla="*/ 0 h 417865"/>
                    <a:gd name="connsiteX2" fmla="*/ 622964 w 622964"/>
                    <a:gd name="connsiteY2" fmla="*/ 34272 h 417865"/>
                    <a:gd name="connsiteX3" fmla="*/ 377460 w 622964"/>
                    <a:gd name="connsiteY3" fmla="*/ 417865 h 417865"/>
                    <a:gd name="connsiteX4" fmla="*/ 0 w 622964"/>
                    <a:gd name="connsiteY4" fmla="*/ 417865 h 417865"/>
                    <a:gd name="connsiteX0" fmla="*/ 0 w 622964"/>
                    <a:gd name="connsiteY0" fmla="*/ 417865 h 429771"/>
                    <a:gd name="connsiteX1" fmla="*/ 243294 w 622964"/>
                    <a:gd name="connsiteY1" fmla="*/ 0 h 429771"/>
                    <a:gd name="connsiteX2" fmla="*/ 622964 w 622964"/>
                    <a:gd name="connsiteY2" fmla="*/ 34272 h 429771"/>
                    <a:gd name="connsiteX3" fmla="*/ 398082 w 622964"/>
                    <a:gd name="connsiteY3" fmla="*/ 429771 h 429771"/>
                    <a:gd name="connsiteX4" fmla="*/ 0 w 622964"/>
                    <a:gd name="connsiteY4" fmla="*/ 417865 h 429771"/>
                    <a:gd name="connsiteX0" fmla="*/ 0 w 626295"/>
                    <a:gd name="connsiteY0" fmla="*/ 414109 h 429771"/>
                    <a:gd name="connsiteX1" fmla="*/ 246625 w 626295"/>
                    <a:gd name="connsiteY1" fmla="*/ 0 h 429771"/>
                    <a:gd name="connsiteX2" fmla="*/ 626295 w 626295"/>
                    <a:gd name="connsiteY2" fmla="*/ 34272 h 429771"/>
                    <a:gd name="connsiteX3" fmla="*/ 401413 w 626295"/>
                    <a:gd name="connsiteY3" fmla="*/ 429771 h 429771"/>
                    <a:gd name="connsiteX4" fmla="*/ 0 w 626295"/>
                    <a:gd name="connsiteY4" fmla="*/ 414109 h 429771"/>
                    <a:gd name="connsiteX0" fmla="*/ 0 w 626295"/>
                    <a:gd name="connsiteY0" fmla="*/ 402742 h 418404"/>
                    <a:gd name="connsiteX1" fmla="*/ 234563 w 626295"/>
                    <a:gd name="connsiteY1" fmla="*/ 0 h 418404"/>
                    <a:gd name="connsiteX2" fmla="*/ 626295 w 626295"/>
                    <a:gd name="connsiteY2" fmla="*/ 22905 h 418404"/>
                    <a:gd name="connsiteX3" fmla="*/ 401413 w 626295"/>
                    <a:gd name="connsiteY3" fmla="*/ 418404 h 418404"/>
                    <a:gd name="connsiteX4" fmla="*/ 0 w 626295"/>
                    <a:gd name="connsiteY4" fmla="*/ 402742 h 418404"/>
                    <a:gd name="connsiteX0" fmla="*/ 0 w 626295"/>
                    <a:gd name="connsiteY0" fmla="*/ 412578 h 428240"/>
                    <a:gd name="connsiteX1" fmla="*/ 236576 w 626295"/>
                    <a:gd name="connsiteY1" fmla="*/ 0 h 428240"/>
                    <a:gd name="connsiteX2" fmla="*/ 626295 w 626295"/>
                    <a:gd name="connsiteY2" fmla="*/ 32741 h 428240"/>
                    <a:gd name="connsiteX3" fmla="*/ 401413 w 626295"/>
                    <a:gd name="connsiteY3" fmla="*/ 428240 h 428240"/>
                    <a:gd name="connsiteX4" fmla="*/ 0 w 626295"/>
                    <a:gd name="connsiteY4" fmla="*/ 412578 h 42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6295" h="428240">
                      <a:moveTo>
                        <a:pt x="0" y="412578"/>
                      </a:moveTo>
                      <a:lnTo>
                        <a:pt x="236576" y="0"/>
                      </a:lnTo>
                      <a:lnTo>
                        <a:pt x="626295" y="32741"/>
                      </a:lnTo>
                      <a:lnTo>
                        <a:pt x="401413" y="428240"/>
                      </a:lnTo>
                      <a:lnTo>
                        <a:pt x="0" y="412578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  <p:sp>
              <p:nvSpPr>
                <p:cNvPr id="34" name="Hexagon 33"/>
                <p:cNvSpPr/>
                <p:nvPr/>
              </p:nvSpPr>
              <p:spPr>
                <a:xfrm rot="5400000">
                  <a:off x="4531363" y="2332413"/>
                  <a:ext cx="889575" cy="766875"/>
                </a:xfrm>
                <a:prstGeom prst="hexagon">
                  <a:avLst/>
                </a:prstGeom>
                <a:noFill/>
                <a:ln w="5715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  <p:sp>
              <p:nvSpPr>
                <p:cNvPr id="35" name="Hexagon 34"/>
                <p:cNvSpPr/>
                <p:nvPr/>
              </p:nvSpPr>
              <p:spPr>
                <a:xfrm rot="5400000">
                  <a:off x="4790787" y="2072989"/>
                  <a:ext cx="373713" cy="769862"/>
                </a:xfrm>
                <a:prstGeom prst="hexagon">
                  <a:avLst>
                    <a:gd name="adj" fmla="val 50000"/>
                    <a:gd name="vf" fmla="val 115470"/>
                  </a:avLst>
                </a:prstGeom>
                <a:solidFill>
                  <a:srgbClr val="FF5050"/>
                </a:solidFill>
                <a:ln w="381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</p:grpSp>
          <p:sp>
            <p:nvSpPr>
              <p:cNvPr id="32" name="Rectangle: Rounded Corners 31"/>
              <p:cNvSpPr/>
              <p:nvPr/>
            </p:nvSpPr>
            <p:spPr>
              <a:xfrm>
                <a:off x="6866075" y="2526113"/>
                <a:ext cx="1562171" cy="272008"/>
              </a:xfrm>
              <a:prstGeom prst="roundRect">
                <a:avLst/>
              </a:prstGeom>
              <a:solidFill>
                <a:srgbClr val="F2F2F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DEPLOYMENT 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3580929" y="1811431"/>
              <a:ext cx="933592" cy="837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en-GB" sz="48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066946" y="3668934"/>
            <a:ext cx="2433393" cy="2021132"/>
            <a:chOff x="3063703" y="1693992"/>
            <a:chExt cx="1562171" cy="1297511"/>
          </a:xfrm>
        </p:grpSpPr>
        <p:grpSp>
          <p:nvGrpSpPr>
            <p:cNvPr id="37" name="Group 36"/>
            <p:cNvGrpSpPr/>
            <p:nvPr/>
          </p:nvGrpSpPr>
          <p:grpSpPr>
            <a:xfrm>
              <a:off x="3063703" y="1693992"/>
              <a:ext cx="1562171" cy="1297511"/>
              <a:chOff x="6866075" y="1495026"/>
              <a:chExt cx="1562171" cy="129751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158694" y="1495026"/>
                <a:ext cx="874892" cy="889575"/>
                <a:chOff x="4487683" y="2271063"/>
                <a:chExt cx="874892" cy="889575"/>
              </a:xfrm>
            </p:grpSpPr>
            <p:sp>
              <p:nvSpPr>
                <p:cNvPr id="41" name="Parallelogram 22"/>
                <p:cNvSpPr/>
                <p:nvPr/>
              </p:nvSpPr>
              <p:spPr>
                <a:xfrm rot="1800000" flipH="1">
                  <a:off x="4487683" y="2594089"/>
                  <a:ext cx="626295" cy="428240"/>
                </a:xfrm>
                <a:custGeom>
                  <a:avLst/>
                  <a:gdLst>
                    <a:gd name="connsiteX0" fmla="*/ 0 w 620754"/>
                    <a:gd name="connsiteY0" fmla="*/ 417865 h 417865"/>
                    <a:gd name="connsiteX1" fmla="*/ 243294 w 620754"/>
                    <a:gd name="connsiteY1" fmla="*/ 0 h 417865"/>
                    <a:gd name="connsiteX2" fmla="*/ 620754 w 620754"/>
                    <a:gd name="connsiteY2" fmla="*/ 0 h 417865"/>
                    <a:gd name="connsiteX3" fmla="*/ 377460 w 620754"/>
                    <a:gd name="connsiteY3" fmla="*/ 417865 h 417865"/>
                    <a:gd name="connsiteX4" fmla="*/ 0 w 620754"/>
                    <a:gd name="connsiteY4" fmla="*/ 417865 h 417865"/>
                    <a:gd name="connsiteX0" fmla="*/ 0 w 622964"/>
                    <a:gd name="connsiteY0" fmla="*/ 417865 h 417865"/>
                    <a:gd name="connsiteX1" fmla="*/ 243294 w 622964"/>
                    <a:gd name="connsiteY1" fmla="*/ 0 h 417865"/>
                    <a:gd name="connsiteX2" fmla="*/ 622964 w 622964"/>
                    <a:gd name="connsiteY2" fmla="*/ 34272 h 417865"/>
                    <a:gd name="connsiteX3" fmla="*/ 377460 w 622964"/>
                    <a:gd name="connsiteY3" fmla="*/ 417865 h 417865"/>
                    <a:gd name="connsiteX4" fmla="*/ 0 w 622964"/>
                    <a:gd name="connsiteY4" fmla="*/ 417865 h 417865"/>
                    <a:gd name="connsiteX0" fmla="*/ 0 w 622964"/>
                    <a:gd name="connsiteY0" fmla="*/ 417865 h 429771"/>
                    <a:gd name="connsiteX1" fmla="*/ 243294 w 622964"/>
                    <a:gd name="connsiteY1" fmla="*/ 0 h 429771"/>
                    <a:gd name="connsiteX2" fmla="*/ 622964 w 622964"/>
                    <a:gd name="connsiteY2" fmla="*/ 34272 h 429771"/>
                    <a:gd name="connsiteX3" fmla="*/ 398082 w 622964"/>
                    <a:gd name="connsiteY3" fmla="*/ 429771 h 429771"/>
                    <a:gd name="connsiteX4" fmla="*/ 0 w 622964"/>
                    <a:gd name="connsiteY4" fmla="*/ 417865 h 429771"/>
                    <a:gd name="connsiteX0" fmla="*/ 0 w 626295"/>
                    <a:gd name="connsiteY0" fmla="*/ 414109 h 429771"/>
                    <a:gd name="connsiteX1" fmla="*/ 246625 w 626295"/>
                    <a:gd name="connsiteY1" fmla="*/ 0 h 429771"/>
                    <a:gd name="connsiteX2" fmla="*/ 626295 w 626295"/>
                    <a:gd name="connsiteY2" fmla="*/ 34272 h 429771"/>
                    <a:gd name="connsiteX3" fmla="*/ 401413 w 626295"/>
                    <a:gd name="connsiteY3" fmla="*/ 429771 h 429771"/>
                    <a:gd name="connsiteX4" fmla="*/ 0 w 626295"/>
                    <a:gd name="connsiteY4" fmla="*/ 414109 h 429771"/>
                    <a:gd name="connsiteX0" fmla="*/ 0 w 626295"/>
                    <a:gd name="connsiteY0" fmla="*/ 402742 h 418404"/>
                    <a:gd name="connsiteX1" fmla="*/ 234563 w 626295"/>
                    <a:gd name="connsiteY1" fmla="*/ 0 h 418404"/>
                    <a:gd name="connsiteX2" fmla="*/ 626295 w 626295"/>
                    <a:gd name="connsiteY2" fmla="*/ 22905 h 418404"/>
                    <a:gd name="connsiteX3" fmla="*/ 401413 w 626295"/>
                    <a:gd name="connsiteY3" fmla="*/ 418404 h 418404"/>
                    <a:gd name="connsiteX4" fmla="*/ 0 w 626295"/>
                    <a:gd name="connsiteY4" fmla="*/ 402742 h 418404"/>
                    <a:gd name="connsiteX0" fmla="*/ 0 w 626295"/>
                    <a:gd name="connsiteY0" fmla="*/ 412578 h 428240"/>
                    <a:gd name="connsiteX1" fmla="*/ 236576 w 626295"/>
                    <a:gd name="connsiteY1" fmla="*/ 0 h 428240"/>
                    <a:gd name="connsiteX2" fmla="*/ 626295 w 626295"/>
                    <a:gd name="connsiteY2" fmla="*/ 32741 h 428240"/>
                    <a:gd name="connsiteX3" fmla="*/ 401413 w 626295"/>
                    <a:gd name="connsiteY3" fmla="*/ 428240 h 428240"/>
                    <a:gd name="connsiteX4" fmla="*/ 0 w 626295"/>
                    <a:gd name="connsiteY4" fmla="*/ 412578 h 428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6295" h="428240">
                      <a:moveTo>
                        <a:pt x="0" y="412578"/>
                      </a:moveTo>
                      <a:lnTo>
                        <a:pt x="236576" y="0"/>
                      </a:lnTo>
                      <a:lnTo>
                        <a:pt x="626295" y="32741"/>
                      </a:lnTo>
                      <a:lnTo>
                        <a:pt x="401413" y="428240"/>
                      </a:lnTo>
                      <a:lnTo>
                        <a:pt x="0" y="412578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  <p:sp>
              <p:nvSpPr>
                <p:cNvPr id="42" name="Hexagon 41"/>
                <p:cNvSpPr/>
                <p:nvPr/>
              </p:nvSpPr>
              <p:spPr>
                <a:xfrm rot="5400000">
                  <a:off x="4531363" y="2332413"/>
                  <a:ext cx="889575" cy="766875"/>
                </a:xfrm>
                <a:prstGeom prst="hexagon">
                  <a:avLst/>
                </a:prstGeom>
                <a:noFill/>
                <a:ln w="5715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  <p:sp>
              <p:nvSpPr>
                <p:cNvPr id="43" name="Hexagon 42"/>
                <p:cNvSpPr/>
                <p:nvPr/>
              </p:nvSpPr>
              <p:spPr>
                <a:xfrm rot="5400000">
                  <a:off x="4790787" y="2072989"/>
                  <a:ext cx="373713" cy="769862"/>
                </a:xfrm>
                <a:prstGeom prst="hexagon">
                  <a:avLst>
                    <a:gd name="adj" fmla="val 50000"/>
                    <a:gd name="vf" fmla="val 115470"/>
                  </a:avLst>
                </a:prstGeom>
                <a:solidFill>
                  <a:srgbClr val="FF5050"/>
                </a:solidFill>
                <a:ln w="381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3200" dirty="0"/>
                </a:p>
              </p:txBody>
            </p:sp>
          </p:grpSp>
          <p:sp>
            <p:nvSpPr>
              <p:cNvPr id="40" name="Rectangle: Rounded Corners 39"/>
              <p:cNvSpPr/>
              <p:nvPr/>
            </p:nvSpPr>
            <p:spPr>
              <a:xfrm>
                <a:off x="6866075" y="2520529"/>
                <a:ext cx="1562171" cy="272008"/>
              </a:xfrm>
              <a:prstGeom prst="roundRect">
                <a:avLst/>
              </a:prstGeom>
              <a:solidFill>
                <a:srgbClr val="F2F2F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SCALE</a:t>
                </a: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3580929" y="1811431"/>
              <a:ext cx="933592" cy="837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en-GB" sz="48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10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.potx" id="{34AD9131-1486-4437-9D18-E5317AB78361}" vid="{4351DF73-10C4-42DF-9237-0127C24F5F53}"/>
    </a:ext>
  </a:extLst>
</a:theme>
</file>

<file path=ppt/theme/theme2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mple.potx" id="{34AD9131-1486-4437-9D18-E5317AB78361}" vid="{734017C6-EDE2-4013-975C-43EF24697E29}"/>
    </a:ext>
  </a:extLst>
</a:theme>
</file>

<file path=ppt/theme/theme3.xml><?xml version="1.0" encoding="utf-8"?>
<a:theme xmlns:a="http://schemas.openxmlformats.org/drawingml/2006/main" name="2_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mple.potx" id="{34AD9131-1486-4437-9D18-E5317AB78361}" vid="{55336B26-BA26-438B-8BD4-66460B39886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2960</TotalTime>
  <Words>337</Words>
  <Application>Microsoft Office PowerPoint</Application>
  <PresentationFormat>Widescreen</PresentationFormat>
  <Paragraphs>208</Paragraphs>
  <Slides>19</Slides>
  <Notes>8</Notes>
  <HiddenSlides>1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Roboto Th</vt:lpstr>
      <vt:lpstr>Calibri</vt:lpstr>
      <vt:lpstr>Wingdings</vt:lpstr>
      <vt:lpstr>Segoe UI Light</vt:lpstr>
      <vt:lpstr>Consolas</vt:lpstr>
      <vt:lpstr>Segoe UI</vt:lpstr>
      <vt:lpstr>Segoe UI Semibold</vt:lpstr>
      <vt:lpstr>Roboto Bk</vt:lpstr>
      <vt:lpstr>Verdana</vt:lpstr>
      <vt:lpstr>Arial</vt:lpstr>
      <vt:lpstr>Calibri Light</vt:lpstr>
      <vt:lpstr>1_Simple</vt:lpstr>
      <vt:lpstr>Simple</vt:lpstr>
      <vt:lpstr>2_Simple</vt:lpstr>
      <vt:lpstr>Microservices + Service Fabric</vt:lpstr>
      <vt:lpstr>We need to address the monolith in the 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your data centre on my data centre</dc:title>
  <dc:creator>Jonathan Collinge</dc:creator>
  <cp:lastModifiedBy>Jonathan Collinge</cp:lastModifiedBy>
  <cp:revision>123</cp:revision>
  <dcterms:created xsi:type="dcterms:W3CDTF">2016-10-05T12:27:11Z</dcterms:created>
  <dcterms:modified xsi:type="dcterms:W3CDTF">2016-11-09T11:40:12Z</dcterms:modified>
</cp:coreProperties>
</file>